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96" r:id="rId2"/>
  </p:sldMasterIdLst>
  <p:notesMasterIdLst>
    <p:notesMasterId r:id="rId19"/>
  </p:notesMasterIdLst>
  <p:handoutMasterIdLst>
    <p:handoutMasterId r:id="rId20"/>
  </p:handoutMasterIdLst>
  <p:sldIdLst>
    <p:sldId id="269" r:id="rId3"/>
    <p:sldId id="323" r:id="rId4"/>
    <p:sldId id="312" r:id="rId5"/>
    <p:sldId id="1737" r:id="rId6"/>
    <p:sldId id="294" r:id="rId7"/>
    <p:sldId id="1729" r:id="rId8"/>
    <p:sldId id="1739" r:id="rId9"/>
    <p:sldId id="1733" r:id="rId10"/>
    <p:sldId id="1734" r:id="rId11"/>
    <p:sldId id="1741" r:id="rId12"/>
    <p:sldId id="1735" r:id="rId13"/>
    <p:sldId id="328" r:id="rId14"/>
    <p:sldId id="301" r:id="rId15"/>
    <p:sldId id="331" r:id="rId16"/>
    <p:sldId id="1742" r:id="rId17"/>
    <p:sldId id="268" r:id="rId18"/>
  </p:sldIdLst>
  <p:sldSz cx="12192000" cy="6858000"/>
  <p:notesSz cx="6858000" cy="9144000"/>
  <p:custDataLst>
    <p:tags r:id="rId2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页" id="{2F9F1A71-B6DA-498D-BF34-FDADE9DFC3F3}">
          <p14:sldIdLst>
            <p14:sldId id="269"/>
          </p14:sldIdLst>
        </p14:section>
        <p14:section name="作者介绍页" id="{C50DAF32-3408-48A8-BE82-7CEE8924828C}">
          <p14:sldIdLst/>
        </p14:section>
        <p14:section name="目录页" id="{10C16BEA-90EF-4729-AE80-0252616CC2A1}">
          <p14:sldIdLst>
            <p14:sldId id="323"/>
          </p14:sldIdLst>
        </p14:section>
        <p14:section name="转场页" id="{9409BDB3-D82B-4CEB-A083-E5AFD7922E01}">
          <p14:sldIdLst>
            <p14:sldId id="312"/>
            <p14:sldId id="1737"/>
          </p14:sldIdLst>
        </p14:section>
        <p14:section name="内容页：文字" id="{B3984335-0DB6-49D0-A758-292DC6B6BCBE}">
          <p14:sldIdLst>
            <p14:sldId id="294"/>
            <p14:sldId id="1729"/>
            <p14:sldId id="1739"/>
            <p14:sldId id="1733"/>
            <p14:sldId id="1734"/>
            <p14:sldId id="1741"/>
            <p14:sldId id="1735"/>
          </p14:sldIdLst>
        </p14:section>
        <p14:section name="信息图" id="{309536CB-F13D-450A-8302-9664F199C7FE}">
          <p14:sldIdLst>
            <p14:sldId id="328"/>
            <p14:sldId id="301"/>
            <p14:sldId id="331"/>
            <p14:sldId id="1742"/>
          </p14:sldIdLst>
        </p14:section>
        <p14:section name="致谢页" id="{B18E2F67-5E9E-476C-8FFF-25BA533B9A02}">
          <p14:sldIdLst>
            <p14:sldId id="268"/>
          </p14:sldIdLst>
        </p14:section>
      </p14:sectionLst>
    </p:ext>
    <p:ext uri="{EFAFB233-063F-42B5-8137-9DF3F51BA10A}">
      <p15:sldGuideLst xmlns:p15="http://schemas.microsoft.com/office/powerpoint/2012/main">
        <p15:guide id="1" orient="horz" pos="686" userDrawn="1">
          <p15:clr>
            <a:srgbClr val="A4A3A4"/>
          </p15:clr>
        </p15:guide>
        <p15:guide id="2" pos="3341" userDrawn="1">
          <p15:clr>
            <a:srgbClr val="A4A3A4"/>
          </p15:clr>
        </p15:guide>
        <p15:guide id="3" orient="horz" pos="363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B5E97"/>
    <a:srgbClr val="1D5595"/>
    <a:srgbClr val="003F88"/>
    <a:srgbClr val="F6B72C"/>
    <a:srgbClr val="F9C099"/>
    <a:srgbClr val="F17116"/>
    <a:srgbClr val="FFDE75"/>
    <a:srgbClr val="000000"/>
    <a:srgbClr val="FFFFFF"/>
    <a:srgbClr val="B01F2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A488322-F2BA-4B5B-9748-0D474271808F}" styleName="中度样式 3 - 强调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357" autoAdjust="0"/>
    <p:restoredTop sz="88182" autoAdjust="0"/>
  </p:normalViewPr>
  <p:slideViewPr>
    <p:cSldViewPr snapToGrid="0" showGuides="1">
      <p:cViewPr varScale="1">
        <p:scale>
          <a:sx n="143" d="100"/>
          <a:sy n="143" d="100"/>
        </p:scale>
        <p:origin x="210" y="102"/>
      </p:cViewPr>
      <p:guideLst>
        <p:guide orient="horz" pos="686"/>
        <p:guide pos="3341"/>
        <p:guide orient="horz" pos="3634"/>
      </p:guideLst>
    </p:cSldViewPr>
  </p:slideViewPr>
  <p:notesTextViewPr>
    <p:cViewPr>
      <p:scale>
        <a:sx n="1" d="1"/>
        <a:sy n="1" d="1"/>
      </p:scale>
      <p:origin x="0" y="0"/>
    </p:cViewPr>
  </p:notesTextViewPr>
  <p:notesViewPr>
    <p:cSldViewPr snapToGrid="0" showGuides="1">
      <p:cViewPr varScale="1">
        <p:scale>
          <a:sx n="53" d="100"/>
          <a:sy n="53" d="100"/>
        </p:scale>
        <p:origin x="2094"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tags" Target="tags/tag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8FFE1CC0-C3A8-40FD-B92D-7FB0DC1CB0A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50BB168B-3D24-47C5-9C77-BE763E143FF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5F75DDE-432B-40AD-BE9E-FA049E10C62E}" type="datetimeFigureOut">
              <a:rPr lang="zh-CN" altLang="en-US" smtClean="0"/>
              <a:t>2024/4/13</a:t>
            </a:fld>
            <a:endParaRPr lang="zh-CN" altLang="en-US"/>
          </a:p>
        </p:txBody>
      </p:sp>
      <p:sp>
        <p:nvSpPr>
          <p:cNvPr id="4" name="页脚占位符 3">
            <a:extLst>
              <a:ext uri="{FF2B5EF4-FFF2-40B4-BE49-F238E27FC236}">
                <a16:creationId xmlns:a16="http://schemas.microsoft.com/office/drawing/2014/main" id="{FC7FD73F-A4EF-4E59-9815-AEF2F20A37E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EBE1E1B5-8C09-4CE5-BD0B-AA86136434F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5043C7-7D10-4A62-95D6-8659B3D82170}" type="slidenum">
              <a:rPr lang="zh-CN" altLang="en-US" smtClean="0"/>
              <a:t>‹#›</a:t>
            </a:fld>
            <a:endParaRPr lang="zh-CN" altLang="en-US"/>
          </a:p>
        </p:txBody>
      </p:sp>
    </p:spTree>
    <p:extLst>
      <p:ext uri="{BB962C8B-B14F-4D97-AF65-F5344CB8AC3E}">
        <p14:creationId xmlns:p14="http://schemas.microsoft.com/office/powerpoint/2010/main" val="1216041892"/>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jpg>
</file>

<file path=ppt/media/image25.png>
</file>

<file path=ppt/media/image26.png>
</file>

<file path=ppt/media/image27.png>
</file>

<file path=ppt/media/image28.gif>
</file>

<file path=ppt/media/image29.png>
</file>

<file path=ppt/media/image3.png>
</file>

<file path=ppt/media/image30.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58BEAD-3BFB-4E74-94BA-8E573EEB3C07}" type="datetimeFigureOut">
              <a:rPr lang="zh-CN" altLang="en-US" smtClean="0"/>
              <a:t>2024/4/13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538A16-44D0-4638-ACD6-43A88F095A25}" type="slidenum">
              <a:rPr lang="zh-CN" altLang="en-US" smtClean="0"/>
              <a:t>‹#›</a:t>
            </a:fld>
            <a:endParaRPr lang="zh-CN" altLang="en-US"/>
          </a:p>
        </p:txBody>
      </p:sp>
    </p:spTree>
    <p:extLst>
      <p:ext uri="{BB962C8B-B14F-4D97-AF65-F5344CB8AC3E}">
        <p14:creationId xmlns:p14="http://schemas.microsoft.com/office/powerpoint/2010/main" val="4164083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使用说明：</a:t>
            </a:r>
            <a:endParaRPr lang="en-US" altLang="zh-CN" dirty="0"/>
          </a:p>
          <a:p>
            <a:r>
              <a:rPr lang="en-US" altLang="zh-CN" dirty="0"/>
              <a:t>1</a:t>
            </a:r>
            <a:r>
              <a:rPr lang="zh-CN" altLang="en-US" dirty="0"/>
              <a:t>、这里是</a:t>
            </a:r>
            <a:r>
              <a:rPr lang="en-US" altLang="zh-CN" dirty="0"/>
              <a:t>3#</a:t>
            </a:r>
            <a:r>
              <a:rPr lang="zh-CN" altLang="en-US" dirty="0"/>
              <a:t>封面；</a:t>
            </a:r>
            <a:endParaRPr lang="en-US" altLang="zh-CN" dirty="0"/>
          </a:p>
          <a:p>
            <a:endParaRPr lang="zh-CN" altLang="en-US" dirty="0"/>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t>1</a:t>
            </a:fld>
            <a:endParaRPr lang="zh-CN" altLang="en-US"/>
          </a:p>
        </p:txBody>
      </p:sp>
    </p:spTree>
    <p:extLst>
      <p:ext uri="{BB962C8B-B14F-4D97-AF65-F5344CB8AC3E}">
        <p14:creationId xmlns:p14="http://schemas.microsoft.com/office/powerpoint/2010/main" val="37949817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使用说明：</a:t>
            </a:r>
            <a:endParaRPr lang="en-US" altLang="zh-CN" dirty="0"/>
          </a:p>
          <a:p>
            <a:r>
              <a:rPr lang="en-US" altLang="zh-CN" dirty="0"/>
              <a:t>1</a:t>
            </a:r>
            <a:r>
              <a:rPr lang="zh-CN" altLang="en-US" dirty="0"/>
              <a:t>、这里是另一种文字页</a:t>
            </a:r>
          </a:p>
          <a:p>
            <a:r>
              <a:rPr lang="en-US" altLang="zh-CN" dirty="0"/>
              <a:t>2</a:t>
            </a:r>
            <a:r>
              <a:rPr lang="zh-CN" altLang="en-US" dirty="0"/>
              <a:t>、文本框可自由填入内容，如文字过多，会自动缩排</a:t>
            </a:r>
          </a:p>
          <a:p>
            <a:endParaRPr lang="zh-CN" altLang="en-US" dirty="0"/>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t>10</a:t>
            </a:fld>
            <a:endParaRPr lang="zh-CN" altLang="en-US"/>
          </a:p>
        </p:txBody>
      </p:sp>
    </p:spTree>
    <p:extLst>
      <p:ext uri="{BB962C8B-B14F-4D97-AF65-F5344CB8AC3E}">
        <p14:creationId xmlns:p14="http://schemas.microsoft.com/office/powerpoint/2010/main" val="29364544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使用说明：</a:t>
            </a:r>
            <a:endParaRPr lang="en-US" altLang="zh-CN" dirty="0"/>
          </a:p>
          <a:p>
            <a:r>
              <a:rPr lang="en-US" altLang="zh-CN" dirty="0"/>
              <a:t>1</a:t>
            </a:r>
            <a:r>
              <a:rPr lang="zh-CN" altLang="en-US" dirty="0"/>
              <a:t>、这里是另一种文字页</a:t>
            </a:r>
          </a:p>
          <a:p>
            <a:r>
              <a:rPr lang="en-US" altLang="zh-CN" dirty="0"/>
              <a:t>2</a:t>
            </a:r>
            <a:r>
              <a:rPr lang="zh-CN" altLang="en-US" dirty="0"/>
              <a:t>、文本框可自由填入内容，如文字过多，会自动缩排</a:t>
            </a:r>
          </a:p>
          <a:p>
            <a:endParaRPr lang="zh-CN" altLang="en-US" dirty="0"/>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t>11</a:t>
            </a:fld>
            <a:endParaRPr lang="zh-CN" altLang="en-US"/>
          </a:p>
        </p:txBody>
      </p:sp>
    </p:spTree>
    <p:extLst>
      <p:ext uri="{BB962C8B-B14F-4D97-AF65-F5344CB8AC3E}">
        <p14:creationId xmlns:p14="http://schemas.microsoft.com/office/powerpoint/2010/main" val="28371014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使用说明：</a:t>
            </a:r>
            <a:endParaRPr lang="en-US" altLang="zh-CN" dirty="0"/>
          </a:p>
          <a:p>
            <a:r>
              <a:rPr lang="en-US" altLang="zh-CN" dirty="0"/>
              <a:t>1</a:t>
            </a:r>
            <a:r>
              <a:rPr lang="zh-CN" altLang="en-US" dirty="0"/>
              <a:t>、这里是</a:t>
            </a:r>
            <a:r>
              <a:rPr lang="en-US" altLang="zh-CN" dirty="0"/>
              <a:t>1#</a:t>
            </a:r>
            <a:r>
              <a:rPr lang="zh-CN" altLang="en-US" dirty="0"/>
              <a:t>信息图示页</a:t>
            </a:r>
            <a:endParaRPr lang="en-US" altLang="zh-CN" dirty="0"/>
          </a:p>
          <a:p>
            <a:r>
              <a:rPr lang="en-US" altLang="zh-CN" dirty="0"/>
              <a:t>2</a:t>
            </a:r>
            <a:r>
              <a:rPr lang="zh-CN" altLang="en-US" dirty="0"/>
              <a:t>、文本框可自由填入内容，如文字过多，会自动缩排</a:t>
            </a:r>
            <a:endParaRPr lang="en-US" altLang="zh-CN" dirty="0"/>
          </a:p>
          <a:p>
            <a:r>
              <a:rPr lang="en-US" altLang="zh-CN" dirty="0"/>
              <a:t>3</a:t>
            </a:r>
            <a:r>
              <a:rPr lang="zh-CN" altLang="en-US" dirty="0"/>
              <a:t>、图标可更换</a:t>
            </a:r>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t>12</a:t>
            </a:fld>
            <a:endParaRPr lang="zh-CN" altLang="en-US"/>
          </a:p>
        </p:txBody>
      </p:sp>
    </p:spTree>
    <p:extLst>
      <p:ext uri="{BB962C8B-B14F-4D97-AF65-F5344CB8AC3E}">
        <p14:creationId xmlns:p14="http://schemas.microsoft.com/office/powerpoint/2010/main" val="38684510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使用说明：</a:t>
            </a:r>
            <a:endParaRPr lang="en-US" altLang="zh-CN" dirty="0"/>
          </a:p>
          <a:p>
            <a:r>
              <a:rPr lang="en-US" altLang="zh-CN" dirty="0"/>
              <a:t>1</a:t>
            </a:r>
            <a:r>
              <a:rPr lang="zh-CN" altLang="en-US" dirty="0"/>
              <a:t>、这里是</a:t>
            </a:r>
            <a:r>
              <a:rPr lang="en-US" altLang="zh-CN" dirty="0"/>
              <a:t>7#</a:t>
            </a:r>
            <a:r>
              <a:rPr lang="zh-CN" altLang="en-US" dirty="0"/>
              <a:t>信息图示页</a:t>
            </a:r>
            <a:endParaRPr lang="en-US" altLang="zh-CN" dirty="0"/>
          </a:p>
          <a:p>
            <a:r>
              <a:rPr lang="en-US" altLang="zh-CN" dirty="0"/>
              <a:t>2</a:t>
            </a:r>
            <a:r>
              <a:rPr lang="zh-CN" altLang="en-US" dirty="0"/>
              <a:t>、文本框可自由填入内容，如文字过多，会自动缩排</a:t>
            </a:r>
            <a:endParaRPr lang="en-US" altLang="zh-CN" dirty="0"/>
          </a:p>
          <a:p>
            <a:r>
              <a:rPr lang="en-US" altLang="zh-CN" dirty="0"/>
              <a:t>3</a:t>
            </a:r>
            <a:r>
              <a:rPr lang="zh-CN" altLang="en-US" dirty="0"/>
              <a:t>、图片与图标可更换</a:t>
            </a:r>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t>13</a:t>
            </a:fld>
            <a:endParaRPr lang="zh-CN" altLang="en-US"/>
          </a:p>
        </p:txBody>
      </p:sp>
    </p:spTree>
    <p:extLst>
      <p:ext uri="{BB962C8B-B14F-4D97-AF65-F5344CB8AC3E}">
        <p14:creationId xmlns:p14="http://schemas.microsoft.com/office/powerpoint/2010/main" val="42903985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使用说明：</a:t>
            </a:r>
            <a:endParaRPr lang="en-US" altLang="zh-CN" dirty="0"/>
          </a:p>
          <a:p>
            <a:r>
              <a:rPr lang="en-US" altLang="zh-CN" dirty="0"/>
              <a:t>1</a:t>
            </a:r>
            <a:r>
              <a:rPr lang="zh-CN" altLang="en-US" dirty="0"/>
              <a:t>、这里是</a:t>
            </a:r>
            <a:r>
              <a:rPr lang="en-US" altLang="zh-CN" dirty="0"/>
              <a:t>8#</a:t>
            </a:r>
            <a:r>
              <a:rPr lang="zh-CN" altLang="en-US" dirty="0"/>
              <a:t>信息图示页</a:t>
            </a:r>
            <a:endParaRPr lang="en-US" altLang="zh-CN" dirty="0"/>
          </a:p>
          <a:p>
            <a:r>
              <a:rPr lang="en-US" altLang="zh-CN" dirty="0"/>
              <a:t>2</a:t>
            </a:r>
            <a:r>
              <a:rPr lang="zh-CN" altLang="en-US" dirty="0"/>
              <a:t>、文本框可自由填入内容，如文字过多，会自动缩排</a:t>
            </a:r>
            <a:endParaRPr lang="en-US" altLang="zh-CN" dirty="0"/>
          </a:p>
          <a:p>
            <a:r>
              <a:rPr lang="en-US" altLang="zh-CN" dirty="0"/>
              <a:t>3</a:t>
            </a:r>
            <a:r>
              <a:rPr lang="zh-CN" altLang="en-US" dirty="0"/>
              <a:t>、图片与图标可更换</a:t>
            </a:r>
          </a:p>
          <a:p>
            <a:endParaRPr lang="zh-CN" altLang="en-US" dirty="0"/>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t>14</a:t>
            </a:fld>
            <a:endParaRPr lang="zh-CN" altLang="en-US"/>
          </a:p>
        </p:txBody>
      </p:sp>
    </p:spTree>
    <p:extLst>
      <p:ext uri="{BB962C8B-B14F-4D97-AF65-F5344CB8AC3E}">
        <p14:creationId xmlns:p14="http://schemas.microsoft.com/office/powerpoint/2010/main" val="33839798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使用说明：</a:t>
            </a:r>
            <a:endParaRPr lang="en-US" altLang="zh-CN" dirty="0"/>
          </a:p>
          <a:p>
            <a:r>
              <a:rPr lang="en-US" altLang="zh-CN" dirty="0"/>
              <a:t>1</a:t>
            </a:r>
            <a:r>
              <a:rPr lang="zh-CN" altLang="en-US" dirty="0"/>
              <a:t>、这里是</a:t>
            </a:r>
            <a:r>
              <a:rPr lang="en-US" altLang="zh-CN" dirty="0"/>
              <a:t>8#</a:t>
            </a:r>
            <a:r>
              <a:rPr lang="zh-CN" altLang="en-US" dirty="0"/>
              <a:t>信息图示页</a:t>
            </a:r>
            <a:endParaRPr lang="en-US" altLang="zh-CN" dirty="0"/>
          </a:p>
          <a:p>
            <a:r>
              <a:rPr lang="en-US" altLang="zh-CN" dirty="0"/>
              <a:t>2</a:t>
            </a:r>
            <a:r>
              <a:rPr lang="zh-CN" altLang="en-US" dirty="0"/>
              <a:t>、文本框可自由填入内容，如文字过多，会自动缩排</a:t>
            </a:r>
            <a:endParaRPr lang="en-US" altLang="zh-CN" dirty="0"/>
          </a:p>
          <a:p>
            <a:r>
              <a:rPr lang="en-US" altLang="zh-CN" dirty="0"/>
              <a:t>3</a:t>
            </a:r>
            <a:r>
              <a:rPr lang="zh-CN" altLang="en-US" dirty="0"/>
              <a:t>、图片与图标可更换</a:t>
            </a:r>
          </a:p>
          <a:p>
            <a:endParaRPr lang="zh-CN" altLang="en-US" dirty="0"/>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t>15</a:t>
            </a:fld>
            <a:endParaRPr lang="zh-CN" altLang="en-US"/>
          </a:p>
        </p:txBody>
      </p:sp>
    </p:spTree>
    <p:extLst>
      <p:ext uri="{BB962C8B-B14F-4D97-AF65-F5344CB8AC3E}">
        <p14:creationId xmlns:p14="http://schemas.microsoft.com/office/powerpoint/2010/main" val="23024529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使用说明：</a:t>
            </a:r>
            <a:endParaRPr lang="en-US" altLang="zh-CN" dirty="0"/>
          </a:p>
          <a:p>
            <a:r>
              <a:rPr lang="en-US" altLang="zh-CN" dirty="0"/>
              <a:t>1</a:t>
            </a:r>
            <a:r>
              <a:rPr lang="zh-CN" altLang="en-US" dirty="0"/>
              <a:t>、这里是</a:t>
            </a:r>
            <a:r>
              <a:rPr lang="en-US" altLang="zh-CN" dirty="0"/>
              <a:t>1#</a:t>
            </a:r>
            <a:r>
              <a:rPr lang="zh-CN" altLang="en-US" dirty="0"/>
              <a:t>目录页</a:t>
            </a:r>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t>2</a:t>
            </a:fld>
            <a:endParaRPr lang="zh-CN" altLang="en-US"/>
          </a:p>
        </p:txBody>
      </p:sp>
    </p:spTree>
    <p:extLst>
      <p:ext uri="{BB962C8B-B14F-4D97-AF65-F5344CB8AC3E}">
        <p14:creationId xmlns:p14="http://schemas.microsoft.com/office/powerpoint/2010/main" val="36618618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使用说明：</a:t>
            </a:r>
            <a:endParaRPr lang="en-US" altLang="zh-CN" dirty="0"/>
          </a:p>
          <a:p>
            <a:r>
              <a:rPr lang="en-US" altLang="zh-CN" dirty="0"/>
              <a:t>1</a:t>
            </a:r>
            <a:r>
              <a:rPr lang="zh-CN" altLang="en-US" dirty="0"/>
              <a:t>、这里是</a:t>
            </a:r>
            <a:r>
              <a:rPr lang="en-US" altLang="zh-CN" dirty="0"/>
              <a:t>1#</a:t>
            </a:r>
            <a:r>
              <a:rPr lang="zh-CN" altLang="en-US" dirty="0"/>
              <a:t>转场页，图片为紫金港西区求是书院建筑群</a:t>
            </a:r>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t>3</a:t>
            </a:fld>
            <a:endParaRPr lang="zh-CN" altLang="en-US"/>
          </a:p>
        </p:txBody>
      </p:sp>
    </p:spTree>
    <p:extLst>
      <p:ext uri="{BB962C8B-B14F-4D97-AF65-F5344CB8AC3E}">
        <p14:creationId xmlns:p14="http://schemas.microsoft.com/office/powerpoint/2010/main" val="26157307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使用说明：</a:t>
            </a:r>
            <a:endParaRPr lang="en-US" altLang="zh-CN" dirty="0"/>
          </a:p>
          <a:p>
            <a:r>
              <a:rPr lang="en-US" altLang="zh-CN" dirty="0"/>
              <a:t>1</a:t>
            </a:r>
            <a:r>
              <a:rPr lang="zh-CN" altLang="en-US" dirty="0"/>
              <a:t>、这里是另一种文字页</a:t>
            </a:r>
          </a:p>
          <a:p>
            <a:r>
              <a:rPr lang="en-US" altLang="zh-CN" dirty="0"/>
              <a:t>2</a:t>
            </a:r>
            <a:r>
              <a:rPr lang="zh-CN" altLang="en-US" dirty="0"/>
              <a:t>、文本框可自由填入内容，如文字过多，会自动缩排</a:t>
            </a:r>
          </a:p>
          <a:p>
            <a:endParaRPr lang="zh-CN" altLang="en-US" dirty="0"/>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t>4</a:t>
            </a:fld>
            <a:endParaRPr lang="zh-CN" altLang="en-US"/>
          </a:p>
        </p:txBody>
      </p:sp>
    </p:spTree>
    <p:extLst>
      <p:ext uri="{BB962C8B-B14F-4D97-AF65-F5344CB8AC3E}">
        <p14:creationId xmlns:p14="http://schemas.microsoft.com/office/powerpoint/2010/main" val="26518773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使用说明：</a:t>
            </a:r>
            <a:endParaRPr lang="en-US" altLang="zh-CN" dirty="0"/>
          </a:p>
          <a:p>
            <a:r>
              <a:rPr lang="en-US" altLang="zh-CN" dirty="0"/>
              <a:t>1</a:t>
            </a:r>
            <a:r>
              <a:rPr lang="zh-CN" altLang="en-US" dirty="0"/>
              <a:t>、这里是</a:t>
            </a:r>
            <a:r>
              <a:rPr lang="en-US" altLang="zh-CN" dirty="0"/>
              <a:t>2#</a:t>
            </a:r>
            <a:r>
              <a:rPr lang="zh-CN" altLang="en-US" dirty="0"/>
              <a:t>转场页，图片为紫金港西区求是书院建筑群</a:t>
            </a:r>
          </a:p>
          <a:p>
            <a:endParaRPr lang="zh-CN" altLang="en-US" dirty="0"/>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t>5</a:t>
            </a:fld>
            <a:endParaRPr lang="zh-CN" altLang="en-US"/>
          </a:p>
        </p:txBody>
      </p:sp>
    </p:spTree>
    <p:extLst>
      <p:ext uri="{BB962C8B-B14F-4D97-AF65-F5344CB8AC3E}">
        <p14:creationId xmlns:p14="http://schemas.microsoft.com/office/powerpoint/2010/main" val="32918909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使用说明：</a:t>
            </a:r>
            <a:endParaRPr lang="en-US" altLang="zh-CN" dirty="0"/>
          </a:p>
          <a:p>
            <a:r>
              <a:rPr lang="en-US" altLang="zh-CN" dirty="0"/>
              <a:t>1</a:t>
            </a:r>
            <a:r>
              <a:rPr lang="zh-CN" altLang="en-US" dirty="0"/>
              <a:t>、这里是另一种文字页</a:t>
            </a:r>
          </a:p>
          <a:p>
            <a:r>
              <a:rPr lang="en-US" altLang="zh-CN" dirty="0"/>
              <a:t>2</a:t>
            </a:r>
            <a:r>
              <a:rPr lang="zh-CN" altLang="en-US" dirty="0"/>
              <a:t>、文本框可自由填入内容，如文字过多，会自动缩排</a:t>
            </a:r>
          </a:p>
          <a:p>
            <a:endParaRPr lang="zh-CN" altLang="en-US" dirty="0"/>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t>6</a:t>
            </a:fld>
            <a:endParaRPr lang="zh-CN" altLang="en-US"/>
          </a:p>
        </p:txBody>
      </p:sp>
    </p:spTree>
    <p:extLst>
      <p:ext uri="{BB962C8B-B14F-4D97-AF65-F5344CB8AC3E}">
        <p14:creationId xmlns:p14="http://schemas.microsoft.com/office/powerpoint/2010/main" val="16179731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使用说明：</a:t>
            </a:r>
            <a:endParaRPr lang="en-US" altLang="zh-CN" dirty="0"/>
          </a:p>
          <a:p>
            <a:r>
              <a:rPr lang="en-US" altLang="zh-CN" dirty="0"/>
              <a:t>1</a:t>
            </a:r>
            <a:r>
              <a:rPr lang="zh-CN" altLang="en-US" dirty="0"/>
              <a:t>、这里是另一种文字页</a:t>
            </a:r>
          </a:p>
          <a:p>
            <a:r>
              <a:rPr lang="en-US" altLang="zh-CN" dirty="0"/>
              <a:t>2</a:t>
            </a:r>
            <a:r>
              <a:rPr lang="zh-CN" altLang="en-US" dirty="0"/>
              <a:t>、文本框可自由填入内容，如文字过多，会自动缩排</a:t>
            </a:r>
          </a:p>
          <a:p>
            <a:endParaRPr lang="zh-CN" altLang="en-US" dirty="0"/>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t>7</a:t>
            </a:fld>
            <a:endParaRPr lang="zh-CN" altLang="en-US"/>
          </a:p>
        </p:txBody>
      </p:sp>
    </p:spTree>
    <p:extLst>
      <p:ext uri="{BB962C8B-B14F-4D97-AF65-F5344CB8AC3E}">
        <p14:creationId xmlns:p14="http://schemas.microsoft.com/office/powerpoint/2010/main" val="4103118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使用说明：</a:t>
            </a:r>
            <a:endParaRPr lang="en-US" altLang="zh-CN" dirty="0"/>
          </a:p>
          <a:p>
            <a:r>
              <a:rPr lang="en-US" altLang="zh-CN" dirty="0"/>
              <a:t>1</a:t>
            </a:r>
            <a:r>
              <a:rPr lang="zh-CN" altLang="en-US" dirty="0"/>
              <a:t>、这里是另一种文字页</a:t>
            </a:r>
          </a:p>
          <a:p>
            <a:r>
              <a:rPr lang="en-US" altLang="zh-CN" dirty="0"/>
              <a:t>2</a:t>
            </a:r>
            <a:r>
              <a:rPr lang="zh-CN" altLang="en-US" dirty="0"/>
              <a:t>、文本框可自由填入内容，如文字过多，会自动缩排</a:t>
            </a:r>
          </a:p>
          <a:p>
            <a:endParaRPr lang="zh-CN" altLang="en-US" dirty="0"/>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t>8</a:t>
            </a:fld>
            <a:endParaRPr lang="zh-CN" altLang="en-US"/>
          </a:p>
        </p:txBody>
      </p:sp>
    </p:spTree>
    <p:extLst>
      <p:ext uri="{BB962C8B-B14F-4D97-AF65-F5344CB8AC3E}">
        <p14:creationId xmlns:p14="http://schemas.microsoft.com/office/powerpoint/2010/main" val="24326382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使用说明：</a:t>
            </a:r>
            <a:endParaRPr lang="en-US" altLang="zh-CN" dirty="0"/>
          </a:p>
          <a:p>
            <a:r>
              <a:rPr lang="en-US" altLang="zh-CN" dirty="0"/>
              <a:t>1</a:t>
            </a:r>
            <a:r>
              <a:rPr lang="zh-CN" altLang="en-US" dirty="0"/>
              <a:t>、这里是另一种文字页</a:t>
            </a:r>
          </a:p>
          <a:p>
            <a:r>
              <a:rPr lang="en-US" altLang="zh-CN" dirty="0"/>
              <a:t>2</a:t>
            </a:r>
            <a:r>
              <a:rPr lang="zh-CN" altLang="en-US" dirty="0"/>
              <a:t>、文本框可自由填入内容，如文字过多，会自动缩排</a:t>
            </a:r>
          </a:p>
          <a:p>
            <a:endParaRPr lang="zh-CN" altLang="en-US" dirty="0"/>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t>9</a:t>
            </a:fld>
            <a:endParaRPr lang="zh-CN" altLang="en-US"/>
          </a:p>
        </p:txBody>
      </p:sp>
    </p:spTree>
    <p:extLst>
      <p:ext uri="{BB962C8B-B14F-4D97-AF65-F5344CB8AC3E}">
        <p14:creationId xmlns:p14="http://schemas.microsoft.com/office/powerpoint/2010/main" val="36371732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4" name="图片占位符 3">
            <a:extLst>
              <a:ext uri="{FF2B5EF4-FFF2-40B4-BE49-F238E27FC236}">
                <a16:creationId xmlns:a16="http://schemas.microsoft.com/office/drawing/2014/main" id="{BDA23359-6957-4142-A2F0-DAC9A892E346}"/>
              </a:ext>
            </a:extLst>
          </p:cNvPr>
          <p:cNvSpPr>
            <a:spLocks noGrp="1"/>
          </p:cNvSpPr>
          <p:nvPr>
            <p:ph type="pic" sz="quarter" idx="10"/>
          </p:nvPr>
        </p:nvSpPr>
        <p:spPr>
          <a:xfrm>
            <a:off x="0" y="0"/>
            <a:ext cx="12192000" cy="6858000"/>
          </a:xfrm>
          <a:prstGeom prst="rect">
            <a:avLst/>
          </a:prstGeom>
        </p:spPr>
        <p:txBody>
          <a:bodyPr/>
          <a:lstStyle/>
          <a:p>
            <a:endParaRPr lang="zh-CN" altLang="en-US" dirty="0"/>
          </a:p>
        </p:txBody>
      </p:sp>
      <p:sp>
        <p:nvSpPr>
          <p:cNvPr id="5" name="任意多边形: 形状 4">
            <a:extLst>
              <a:ext uri="{FF2B5EF4-FFF2-40B4-BE49-F238E27FC236}">
                <a16:creationId xmlns:a16="http://schemas.microsoft.com/office/drawing/2014/main" id="{4E4C5978-1A7E-467D-8BEF-AF91D6CED5FA}"/>
              </a:ext>
            </a:extLst>
          </p:cNvPr>
          <p:cNvSpPr/>
          <p:nvPr userDrawn="1"/>
        </p:nvSpPr>
        <p:spPr>
          <a:xfrm>
            <a:off x="0" y="2820188"/>
            <a:ext cx="12192000" cy="4037813"/>
          </a:xfrm>
          <a:custGeom>
            <a:avLst/>
            <a:gdLst>
              <a:gd name="connsiteX0" fmla="*/ 0 w 12192000"/>
              <a:gd name="connsiteY0" fmla="*/ 0 h 4037813"/>
              <a:gd name="connsiteX1" fmla="*/ 106773 w 12192000"/>
              <a:gd name="connsiteY1" fmla="*/ 36445 h 4037813"/>
              <a:gd name="connsiteX2" fmla="*/ 6096001 w 12192000"/>
              <a:gd name="connsiteY2" fmla="*/ 883678 h 4037813"/>
              <a:gd name="connsiteX3" fmla="*/ 12085229 w 12192000"/>
              <a:gd name="connsiteY3" fmla="*/ 36445 h 4037813"/>
              <a:gd name="connsiteX4" fmla="*/ 12192000 w 12192000"/>
              <a:gd name="connsiteY4" fmla="*/ 1 h 4037813"/>
              <a:gd name="connsiteX5" fmla="*/ 12192000 w 12192000"/>
              <a:gd name="connsiteY5" fmla="*/ 4037813 h 4037813"/>
              <a:gd name="connsiteX6" fmla="*/ 0 w 12192000"/>
              <a:gd name="connsiteY6" fmla="*/ 4037813 h 4037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037813">
                <a:moveTo>
                  <a:pt x="0" y="0"/>
                </a:moveTo>
                <a:lnTo>
                  <a:pt x="106773" y="36445"/>
                </a:lnTo>
                <a:cubicBezTo>
                  <a:pt x="1734353" y="565729"/>
                  <a:pt x="3820949" y="883678"/>
                  <a:pt x="6096001" y="883678"/>
                </a:cubicBezTo>
                <a:cubicBezTo>
                  <a:pt x="8371054" y="883678"/>
                  <a:pt x="10457649" y="565729"/>
                  <a:pt x="12085229" y="36445"/>
                </a:cubicBezTo>
                <a:lnTo>
                  <a:pt x="12192000" y="1"/>
                </a:lnTo>
                <a:lnTo>
                  <a:pt x="12192000" y="4037813"/>
                </a:lnTo>
                <a:lnTo>
                  <a:pt x="0" y="4037813"/>
                </a:lnTo>
                <a:close/>
              </a:path>
            </a:pathLst>
          </a:custGeom>
          <a:solidFill>
            <a:srgbClr val="04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spcAft>
                <a:spcPts val="100"/>
              </a:spcAft>
            </a:pPr>
            <a:endParaRPr lang="zh-CN" altLang="en-US"/>
          </a:p>
        </p:txBody>
      </p:sp>
      <p:grpSp>
        <p:nvGrpSpPr>
          <p:cNvPr id="6" name="Group 74">
            <a:extLst>
              <a:ext uri="{FF2B5EF4-FFF2-40B4-BE49-F238E27FC236}">
                <a16:creationId xmlns:a16="http://schemas.microsoft.com/office/drawing/2014/main" id="{5E1E3D03-D787-4D0A-9B75-E2356DE73A08}"/>
              </a:ext>
            </a:extLst>
          </p:cNvPr>
          <p:cNvGrpSpPr>
            <a:grpSpLocks noChangeAspect="1"/>
          </p:cNvGrpSpPr>
          <p:nvPr userDrawn="1"/>
        </p:nvGrpSpPr>
        <p:grpSpPr bwMode="auto">
          <a:xfrm>
            <a:off x="5159308" y="4066426"/>
            <a:ext cx="1873384" cy="521122"/>
            <a:chOff x="954" y="660"/>
            <a:chExt cx="1269" cy="353"/>
          </a:xfrm>
          <a:solidFill>
            <a:schemeClr val="bg1"/>
          </a:solidFill>
        </p:grpSpPr>
        <p:sp>
          <p:nvSpPr>
            <p:cNvPr id="7" name="Freeform 75">
              <a:extLst>
                <a:ext uri="{FF2B5EF4-FFF2-40B4-BE49-F238E27FC236}">
                  <a16:creationId xmlns:a16="http://schemas.microsoft.com/office/drawing/2014/main" id="{FCA6D96F-452F-449F-9737-A6CC5A3F3D1B}"/>
                </a:ext>
              </a:extLst>
            </p:cNvPr>
            <p:cNvSpPr>
              <a:spLocks/>
            </p:cNvSpPr>
            <p:nvPr userDrawn="1"/>
          </p:nvSpPr>
          <p:spPr bwMode="auto">
            <a:xfrm>
              <a:off x="1968" y="833"/>
              <a:ext cx="45" cy="46"/>
            </a:xfrm>
            <a:custGeom>
              <a:avLst/>
              <a:gdLst>
                <a:gd name="T0" fmla="*/ 10 w 36"/>
                <a:gd name="T1" fmla="*/ 35 h 37"/>
                <a:gd name="T2" fmla="*/ 6 w 36"/>
                <a:gd name="T3" fmla="*/ 25 h 37"/>
                <a:gd name="T4" fmla="*/ 0 w 36"/>
                <a:gd name="T5" fmla="*/ 11 h 37"/>
                <a:gd name="T6" fmla="*/ 23 w 36"/>
                <a:gd name="T7" fmla="*/ 4 h 37"/>
                <a:gd name="T8" fmla="*/ 28 w 36"/>
                <a:gd name="T9" fmla="*/ 9 h 37"/>
                <a:gd name="T10" fmla="*/ 30 w 36"/>
                <a:gd name="T11" fmla="*/ 29 h 37"/>
                <a:gd name="T12" fmla="*/ 10 w 3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36" h="37">
                  <a:moveTo>
                    <a:pt x="10" y="35"/>
                  </a:moveTo>
                  <a:cubicBezTo>
                    <a:pt x="3" y="34"/>
                    <a:pt x="7" y="31"/>
                    <a:pt x="6" y="25"/>
                  </a:cubicBezTo>
                  <a:cubicBezTo>
                    <a:pt x="5" y="20"/>
                    <a:pt x="0" y="14"/>
                    <a:pt x="0" y="11"/>
                  </a:cubicBezTo>
                  <a:cubicBezTo>
                    <a:pt x="1" y="0"/>
                    <a:pt x="15" y="0"/>
                    <a:pt x="23" y="4"/>
                  </a:cubicBezTo>
                  <a:cubicBezTo>
                    <a:pt x="25" y="4"/>
                    <a:pt x="26" y="7"/>
                    <a:pt x="28" y="9"/>
                  </a:cubicBezTo>
                  <a:cubicBezTo>
                    <a:pt x="32" y="14"/>
                    <a:pt x="36" y="23"/>
                    <a:pt x="30" y="29"/>
                  </a:cubicBezTo>
                  <a:cubicBezTo>
                    <a:pt x="25" y="34"/>
                    <a:pt x="17" y="37"/>
                    <a:pt x="10" y="35"/>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8" name="Freeform 76">
              <a:extLst>
                <a:ext uri="{FF2B5EF4-FFF2-40B4-BE49-F238E27FC236}">
                  <a16:creationId xmlns:a16="http://schemas.microsoft.com/office/drawing/2014/main" id="{D678DAB4-5CB9-4A3E-AE43-8E7228E17662}"/>
                </a:ext>
              </a:extLst>
            </p:cNvPr>
            <p:cNvSpPr>
              <a:spLocks/>
            </p:cNvSpPr>
            <p:nvPr userDrawn="1"/>
          </p:nvSpPr>
          <p:spPr bwMode="auto">
            <a:xfrm>
              <a:off x="1837" y="698"/>
              <a:ext cx="160" cy="165"/>
            </a:xfrm>
            <a:custGeom>
              <a:avLst/>
              <a:gdLst>
                <a:gd name="T0" fmla="*/ 33 w 129"/>
                <a:gd name="T1" fmla="*/ 133 h 133"/>
                <a:gd name="T2" fmla="*/ 32 w 129"/>
                <a:gd name="T3" fmla="*/ 133 h 133"/>
                <a:gd name="T4" fmla="*/ 33 w 129"/>
                <a:gd name="T5" fmla="*/ 130 h 133"/>
                <a:gd name="T6" fmla="*/ 55 w 129"/>
                <a:gd name="T7" fmla="*/ 116 h 133"/>
                <a:gd name="T8" fmla="*/ 67 w 129"/>
                <a:gd name="T9" fmla="*/ 99 h 133"/>
                <a:gd name="T10" fmla="*/ 25 w 129"/>
                <a:gd name="T11" fmla="*/ 115 h 133"/>
                <a:gd name="T12" fmla="*/ 8 w 129"/>
                <a:gd name="T13" fmla="*/ 108 h 133"/>
                <a:gd name="T14" fmla="*/ 8 w 129"/>
                <a:gd name="T15" fmla="*/ 107 h 133"/>
                <a:gd name="T16" fmla="*/ 8 w 129"/>
                <a:gd name="T17" fmla="*/ 92 h 133"/>
                <a:gd name="T18" fmla="*/ 60 w 129"/>
                <a:gd name="T19" fmla="*/ 80 h 133"/>
                <a:gd name="T20" fmla="*/ 75 w 129"/>
                <a:gd name="T21" fmla="*/ 72 h 133"/>
                <a:gd name="T22" fmla="*/ 77 w 129"/>
                <a:gd name="T23" fmla="*/ 14 h 133"/>
                <a:gd name="T24" fmla="*/ 99 w 129"/>
                <a:gd name="T25" fmla="*/ 16 h 133"/>
                <a:gd name="T26" fmla="*/ 103 w 129"/>
                <a:gd name="T27" fmla="*/ 21 h 133"/>
                <a:gd name="T28" fmla="*/ 104 w 129"/>
                <a:gd name="T29" fmla="*/ 21 h 133"/>
                <a:gd name="T30" fmla="*/ 103 w 129"/>
                <a:gd name="T31" fmla="*/ 35 h 133"/>
                <a:gd name="T32" fmla="*/ 98 w 129"/>
                <a:gd name="T33" fmla="*/ 65 h 133"/>
                <a:gd name="T34" fmla="*/ 126 w 129"/>
                <a:gd name="T35" fmla="*/ 54 h 133"/>
                <a:gd name="T36" fmla="*/ 123 w 129"/>
                <a:gd name="T37" fmla="*/ 69 h 133"/>
                <a:gd name="T38" fmla="*/ 95 w 129"/>
                <a:gd name="T39" fmla="*/ 81 h 133"/>
                <a:gd name="T40" fmla="*/ 82 w 129"/>
                <a:gd name="T41" fmla="*/ 111 h 133"/>
                <a:gd name="T42" fmla="*/ 75 w 129"/>
                <a:gd name="T43" fmla="*/ 118 h 133"/>
                <a:gd name="T44" fmla="*/ 56 w 129"/>
                <a:gd name="T45" fmla="*/ 128 h 133"/>
                <a:gd name="T46" fmla="*/ 33 w 129"/>
                <a:gd name="T4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9" h="133">
                  <a:moveTo>
                    <a:pt x="33" y="133"/>
                  </a:moveTo>
                  <a:cubicBezTo>
                    <a:pt x="33" y="133"/>
                    <a:pt x="33" y="133"/>
                    <a:pt x="32" y="133"/>
                  </a:cubicBezTo>
                  <a:cubicBezTo>
                    <a:pt x="32" y="132"/>
                    <a:pt x="32" y="131"/>
                    <a:pt x="33" y="130"/>
                  </a:cubicBezTo>
                  <a:cubicBezTo>
                    <a:pt x="35" y="130"/>
                    <a:pt x="55" y="117"/>
                    <a:pt x="55" y="116"/>
                  </a:cubicBezTo>
                  <a:cubicBezTo>
                    <a:pt x="60" y="111"/>
                    <a:pt x="66" y="106"/>
                    <a:pt x="67" y="99"/>
                  </a:cubicBezTo>
                  <a:cubicBezTo>
                    <a:pt x="53" y="104"/>
                    <a:pt x="40" y="114"/>
                    <a:pt x="25" y="115"/>
                  </a:cubicBezTo>
                  <a:cubicBezTo>
                    <a:pt x="18" y="113"/>
                    <a:pt x="13" y="110"/>
                    <a:pt x="8" y="108"/>
                  </a:cubicBezTo>
                  <a:cubicBezTo>
                    <a:pt x="8" y="107"/>
                    <a:pt x="8" y="107"/>
                    <a:pt x="8" y="107"/>
                  </a:cubicBezTo>
                  <a:cubicBezTo>
                    <a:pt x="1" y="102"/>
                    <a:pt x="0" y="95"/>
                    <a:pt x="8" y="92"/>
                  </a:cubicBezTo>
                  <a:cubicBezTo>
                    <a:pt x="23" y="96"/>
                    <a:pt x="46" y="85"/>
                    <a:pt x="60" y="80"/>
                  </a:cubicBezTo>
                  <a:cubicBezTo>
                    <a:pt x="63" y="78"/>
                    <a:pt x="72" y="75"/>
                    <a:pt x="75" y="72"/>
                  </a:cubicBezTo>
                  <a:cubicBezTo>
                    <a:pt x="78" y="52"/>
                    <a:pt x="76" y="33"/>
                    <a:pt x="77" y="14"/>
                  </a:cubicBezTo>
                  <a:cubicBezTo>
                    <a:pt x="82" y="0"/>
                    <a:pt x="90" y="10"/>
                    <a:pt x="99" y="16"/>
                  </a:cubicBezTo>
                  <a:cubicBezTo>
                    <a:pt x="99" y="18"/>
                    <a:pt x="101" y="19"/>
                    <a:pt x="103" y="21"/>
                  </a:cubicBezTo>
                  <a:cubicBezTo>
                    <a:pt x="103" y="21"/>
                    <a:pt x="103" y="21"/>
                    <a:pt x="104" y="21"/>
                  </a:cubicBezTo>
                  <a:cubicBezTo>
                    <a:pt x="107" y="27"/>
                    <a:pt x="108" y="30"/>
                    <a:pt x="103" y="35"/>
                  </a:cubicBezTo>
                  <a:cubicBezTo>
                    <a:pt x="99" y="44"/>
                    <a:pt x="97" y="54"/>
                    <a:pt x="98" y="65"/>
                  </a:cubicBezTo>
                  <a:cubicBezTo>
                    <a:pt x="108" y="63"/>
                    <a:pt x="114" y="55"/>
                    <a:pt x="126" y="54"/>
                  </a:cubicBezTo>
                  <a:cubicBezTo>
                    <a:pt x="129" y="60"/>
                    <a:pt x="128" y="65"/>
                    <a:pt x="123" y="69"/>
                  </a:cubicBezTo>
                  <a:cubicBezTo>
                    <a:pt x="114" y="73"/>
                    <a:pt x="105" y="77"/>
                    <a:pt x="95" y="81"/>
                  </a:cubicBezTo>
                  <a:cubicBezTo>
                    <a:pt x="93" y="91"/>
                    <a:pt x="89" y="103"/>
                    <a:pt x="82" y="111"/>
                  </a:cubicBezTo>
                  <a:cubicBezTo>
                    <a:pt x="81" y="113"/>
                    <a:pt x="76" y="117"/>
                    <a:pt x="75" y="118"/>
                  </a:cubicBezTo>
                  <a:cubicBezTo>
                    <a:pt x="69" y="122"/>
                    <a:pt x="63" y="126"/>
                    <a:pt x="56" y="128"/>
                  </a:cubicBezTo>
                  <a:cubicBezTo>
                    <a:pt x="37" y="133"/>
                    <a:pt x="37" y="133"/>
                    <a:pt x="33" y="133"/>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9" name="Freeform 77">
              <a:extLst>
                <a:ext uri="{FF2B5EF4-FFF2-40B4-BE49-F238E27FC236}">
                  <a16:creationId xmlns:a16="http://schemas.microsoft.com/office/drawing/2014/main" id="{6459A6CD-7588-4749-BADB-70763FB4993A}"/>
                </a:ext>
              </a:extLst>
            </p:cNvPr>
            <p:cNvSpPr>
              <a:spLocks/>
            </p:cNvSpPr>
            <p:nvPr userDrawn="1"/>
          </p:nvSpPr>
          <p:spPr bwMode="auto">
            <a:xfrm>
              <a:off x="1630" y="796"/>
              <a:ext cx="94" cy="110"/>
            </a:xfrm>
            <a:custGeom>
              <a:avLst/>
              <a:gdLst>
                <a:gd name="T0" fmla="*/ 17 w 76"/>
                <a:gd name="T1" fmla="*/ 88 h 88"/>
                <a:gd name="T2" fmla="*/ 0 w 76"/>
                <a:gd name="T3" fmla="*/ 70 h 88"/>
                <a:gd name="T4" fmla="*/ 2 w 76"/>
                <a:gd name="T5" fmla="*/ 65 h 88"/>
                <a:gd name="T6" fmla="*/ 50 w 76"/>
                <a:gd name="T7" fmla="*/ 26 h 88"/>
                <a:gd name="T8" fmla="*/ 65 w 76"/>
                <a:gd name="T9" fmla="*/ 5 h 88"/>
                <a:gd name="T10" fmla="*/ 66 w 76"/>
                <a:gd name="T11" fmla="*/ 4 h 88"/>
                <a:gd name="T12" fmla="*/ 66 w 76"/>
                <a:gd name="T13" fmla="*/ 4 h 88"/>
                <a:gd name="T14" fmla="*/ 76 w 76"/>
                <a:gd name="T15" fmla="*/ 5 h 88"/>
                <a:gd name="T16" fmla="*/ 65 w 76"/>
                <a:gd name="T17" fmla="*/ 19 h 88"/>
                <a:gd name="T18" fmla="*/ 54 w 76"/>
                <a:gd name="T19" fmla="*/ 43 h 88"/>
                <a:gd name="T20" fmla="*/ 48 w 76"/>
                <a:gd name="T21" fmla="*/ 54 h 88"/>
                <a:gd name="T22" fmla="*/ 35 w 76"/>
                <a:gd name="T23" fmla="*/ 72 h 88"/>
                <a:gd name="T24" fmla="*/ 21 w 76"/>
                <a:gd name="T25" fmla="*/ 87 h 88"/>
                <a:gd name="T26" fmla="*/ 17 w 76"/>
                <a:gd name="T27"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88">
                  <a:moveTo>
                    <a:pt x="17" y="88"/>
                  </a:moveTo>
                  <a:cubicBezTo>
                    <a:pt x="10" y="84"/>
                    <a:pt x="3" y="76"/>
                    <a:pt x="0" y="70"/>
                  </a:cubicBezTo>
                  <a:cubicBezTo>
                    <a:pt x="0" y="69"/>
                    <a:pt x="1" y="67"/>
                    <a:pt x="2" y="65"/>
                  </a:cubicBezTo>
                  <a:cubicBezTo>
                    <a:pt x="18" y="52"/>
                    <a:pt x="35" y="41"/>
                    <a:pt x="50" y="26"/>
                  </a:cubicBezTo>
                  <a:cubicBezTo>
                    <a:pt x="54" y="19"/>
                    <a:pt x="60" y="12"/>
                    <a:pt x="65" y="5"/>
                  </a:cubicBezTo>
                  <a:cubicBezTo>
                    <a:pt x="65" y="5"/>
                    <a:pt x="66" y="5"/>
                    <a:pt x="66" y="4"/>
                  </a:cubicBezTo>
                  <a:cubicBezTo>
                    <a:pt x="66" y="4"/>
                    <a:pt x="66" y="4"/>
                    <a:pt x="66" y="4"/>
                  </a:cubicBezTo>
                  <a:cubicBezTo>
                    <a:pt x="70" y="0"/>
                    <a:pt x="72" y="0"/>
                    <a:pt x="76" y="5"/>
                  </a:cubicBezTo>
                  <a:cubicBezTo>
                    <a:pt x="76" y="10"/>
                    <a:pt x="68" y="14"/>
                    <a:pt x="65" y="19"/>
                  </a:cubicBezTo>
                  <a:cubicBezTo>
                    <a:pt x="62" y="27"/>
                    <a:pt x="58" y="35"/>
                    <a:pt x="54" y="43"/>
                  </a:cubicBezTo>
                  <a:cubicBezTo>
                    <a:pt x="53" y="45"/>
                    <a:pt x="53" y="45"/>
                    <a:pt x="48" y="54"/>
                  </a:cubicBezTo>
                  <a:cubicBezTo>
                    <a:pt x="43" y="57"/>
                    <a:pt x="37" y="66"/>
                    <a:pt x="35" y="72"/>
                  </a:cubicBezTo>
                  <a:cubicBezTo>
                    <a:pt x="29" y="75"/>
                    <a:pt x="27" y="84"/>
                    <a:pt x="21" y="87"/>
                  </a:cubicBezTo>
                  <a:cubicBezTo>
                    <a:pt x="19" y="87"/>
                    <a:pt x="18" y="87"/>
                    <a:pt x="17" y="88"/>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0" name="Freeform 78">
              <a:extLst>
                <a:ext uri="{FF2B5EF4-FFF2-40B4-BE49-F238E27FC236}">
                  <a16:creationId xmlns:a16="http://schemas.microsoft.com/office/drawing/2014/main" id="{81915FF4-BD96-44C7-9DDB-CE1307E0DC41}"/>
                </a:ext>
              </a:extLst>
            </p:cNvPr>
            <p:cNvSpPr>
              <a:spLocks/>
            </p:cNvSpPr>
            <p:nvPr userDrawn="1"/>
          </p:nvSpPr>
          <p:spPr bwMode="auto">
            <a:xfrm>
              <a:off x="1749" y="791"/>
              <a:ext cx="53" cy="41"/>
            </a:xfrm>
            <a:custGeom>
              <a:avLst/>
              <a:gdLst>
                <a:gd name="T0" fmla="*/ 19 w 43"/>
                <a:gd name="T1" fmla="*/ 33 h 33"/>
                <a:gd name="T2" fmla="*/ 0 w 43"/>
                <a:gd name="T3" fmla="*/ 20 h 33"/>
                <a:gd name="T4" fmla="*/ 2 w 43"/>
                <a:gd name="T5" fmla="*/ 14 h 33"/>
                <a:gd name="T6" fmla="*/ 6 w 43"/>
                <a:gd name="T7" fmla="*/ 13 h 33"/>
                <a:gd name="T8" fmla="*/ 17 w 43"/>
                <a:gd name="T9" fmla="*/ 12 h 33"/>
                <a:gd name="T10" fmla="*/ 43 w 43"/>
                <a:gd name="T11" fmla="*/ 5 h 33"/>
                <a:gd name="T12" fmla="*/ 19 w 43"/>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43" h="33">
                  <a:moveTo>
                    <a:pt x="19" y="33"/>
                  </a:moveTo>
                  <a:cubicBezTo>
                    <a:pt x="9" y="33"/>
                    <a:pt x="6" y="26"/>
                    <a:pt x="0" y="20"/>
                  </a:cubicBezTo>
                  <a:cubicBezTo>
                    <a:pt x="0" y="18"/>
                    <a:pt x="2" y="16"/>
                    <a:pt x="2" y="14"/>
                  </a:cubicBezTo>
                  <a:cubicBezTo>
                    <a:pt x="4" y="14"/>
                    <a:pt x="4" y="14"/>
                    <a:pt x="6" y="13"/>
                  </a:cubicBezTo>
                  <a:cubicBezTo>
                    <a:pt x="10" y="12"/>
                    <a:pt x="12" y="12"/>
                    <a:pt x="17" y="12"/>
                  </a:cubicBezTo>
                  <a:cubicBezTo>
                    <a:pt x="22" y="11"/>
                    <a:pt x="38" y="0"/>
                    <a:pt x="43" y="5"/>
                  </a:cubicBezTo>
                  <a:cubicBezTo>
                    <a:pt x="43" y="17"/>
                    <a:pt x="30" y="30"/>
                    <a:pt x="19" y="33"/>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1" name="Freeform 79">
              <a:extLst>
                <a:ext uri="{FF2B5EF4-FFF2-40B4-BE49-F238E27FC236}">
                  <a16:creationId xmlns:a16="http://schemas.microsoft.com/office/drawing/2014/main" id="{0C518597-2C96-4131-A1D5-1ABE6DF330FE}"/>
                </a:ext>
              </a:extLst>
            </p:cNvPr>
            <p:cNvSpPr>
              <a:spLocks/>
            </p:cNvSpPr>
            <p:nvPr userDrawn="1"/>
          </p:nvSpPr>
          <p:spPr bwMode="auto">
            <a:xfrm>
              <a:off x="1668" y="766"/>
              <a:ext cx="36" cy="42"/>
            </a:xfrm>
            <a:custGeom>
              <a:avLst/>
              <a:gdLst>
                <a:gd name="T0" fmla="*/ 5 w 29"/>
                <a:gd name="T1" fmla="*/ 34 h 34"/>
                <a:gd name="T2" fmla="*/ 0 w 29"/>
                <a:gd name="T3" fmla="*/ 9 h 34"/>
                <a:gd name="T4" fmla="*/ 19 w 29"/>
                <a:gd name="T5" fmla="*/ 6 h 34"/>
                <a:gd name="T6" fmla="*/ 23 w 29"/>
                <a:gd name="T7" fmla="*/ 26 h 34"/>
                <a:gd name="T8" fmla="*/ 5 w 29"/>
                <a:gd name="T9" fmla="*/ 34 h 34"/>
              </a:gdLst>
              <a:ahLst/>
              <a:cxnLst>
                <a:cxn ang="0">
                  <a:pos x="T0" y="T1"/>
                </a:cxn>
                <a:cxn ang="0">
                  <a:pos x="T2" y="T3"/>
                </a:cxn>
                <a:cxn ang="0">
                  <a:pos x="T4" y="T5"/>
                </a:cxn>
                <a:cxn ang="0">
                  <a:pos x="T6" y="T7"/>
                </a:cxn>
                <a:cxn ang="0">
                  <a:pos x="T8" y="T9"/>
                </a:cxn>
              </a:cxnLst>
              <a:rect l="0" t="0" r="r" b="b"/>
              <a:pathLst>
                <a:path w="29" h="34">
                  <a:moveTo>
                    <a:pt x="5" y="34"/>
                  </a:moveTo>
                  <a:cubicBezTo>
                    <a:pt x="1" y="30"/>
                    <a:pt x="0" y="14"/>
                    <a:pt x="0" y="9"/>
                  </a:cubicBezTo>
                  <a:cubicBezTo>
                    <a:pt x="3" y="0"/>
                    <a:pt x="12" y="0"/>
                    <a:pt x="19" y="6"/>
                  </a:cubicBezTo>
                  <a:cubicBezTo>
                    <a:pt x="25" y="14"/>
                    <a:pt x="29" y="17"/>
                    <a:pt x="23" y="26"/>
                  </a:cubicBezTo>
                  <a:cubicBezTo>
                    <a:pt x="16" y="32"/>
                    <a:pt x="13" y="32"/>
                    <a:pt x="5" y="3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2" name="Freeform 80">
              <a:extLst>
                <a:ext uri="{FF2B5EF4-FFF2-40B4-BE49-F238E27FC236}">
                  <a16:creationId xmlns:a16="http://schemas.microsoft.com/office/drawing/2014/main" id="{18B29256-4F7B-4F7E-A909-8441B4A827B1}"/>
                </a:ext>
              </a:extLst>
            </p:cNvPr>
            <p:cNvSpPr>
              <a:spLocks/>
            </p:cNvSpPr>
            <p:nvPr userDrawn="1"/>
          </p:nvSpPr>
          <p:spPr bwMode="auto">
            <a:xfrm>
              <a:off x="1748" y="739"/>
              <a:ext cx="63" cy="60"/>
            </a:xfrm>
            <a:custGeom>
              <a:avLst/>
              <a:gdLst>
                <a:gd name="T0" fmla="*/ 17 w 51"/>
                <a:gd name="T1" fmla="*/ 48 h 48"/>
                <a:gd name="T2" fmla="*/ 21 w 51"/>
                <a:gd name="T3" fmla="*/ 30 h 48"/>
                <a:gd name="T4" fmla="*/ 13 w 51"/>
                <a:gd name="T5" fmla="*/ 32 h 48"/>
                <a:gd name="T6" fmla="*/ 3 w 51"/>
                <a:gd name="T7" fmla="*/ 15 h 48"/>
                <a:gd name="T8" fmla="*/ 13 w 51"/>
                <a:gd name="T9" fmla="*/ 11 h 48"/>
                <a:gd name="T10" fmla="*/ 33 w 51"/>
                <a:gd name="T11" fmla="*/ 2 h 48"/>
                <a:gd name="T12" fmla="*/ 51 w 51"/>
                <a:gd name="T13" fmla="*/ 18 h 48"/>
                <a:gd name="T14" fmla="*/ 39 w 51"/>
                <a:gd name="T15" fmla="*/ 36 h 48"/>
                <a:gd name="T16" fmla="*/ 22 w 51"/>
                <a:gd name="T17" fmla="*/ 47 h 48"/>
                <a:gd name="T18" fmla="*/ 17 w 51"/>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48">
                  <a:moveTo>
                    <a:pt x="17" y="48"/>
                  </a:moveTo>
                  <a:cubicBezTo>
                    <a:pt x="16" y="43"/>
                    <a:pt x="23" y="33"/>
                    <a:pt x="21" y="30"/>
                  </a:cubicBezTo>
                  <a:cubicBezTo>
                    <a:pt x="18" y="31"/>
                    <a:pt x="16" y="32"/>
                    <a:pt x="13" y="32"/>
                  </a:cubicBezTo>
                  <a:cubicBezTo>
                    <a:pt x="7" y="29"/>
                    <a:pt x="0" y="21"/>
                    <a:pt x="3" y="15"/>
                  </a:cubicBezTo>
                  <a:cubicBezTo>
                    <a:pt x="7" y="10"/>
                    <a:pt x="6" y="12"/>
                    <a:pt x="13" y="11"/>
                  </a:cubicBezTo>
                  <a:cubicBezTo>
                    <a:pt x="19" y="8"/>
                    <a:pt x="26" y="5"/>
                    <a:pt x="33" y="2"/>
                  </a:cubicBezTo>
                  <a:cubicBezTo>
                    <a:pt x="45" y="0"/>
                    <a:pt x="50" y="6"/>
                    <a:pt x="51" y="18"/>
                  </a:cubicBezTo>
                  <a:cubicBezTo>
                    <a:pt x="49" y="25"/>
                    <a:pt x="44" y="31"/>
                    <a:pt x="39" y="36"/>
                  </a:cubicBezTo>
                  <a:cubicBezTo>
                    <a:pt x="33" y="40"/>
                    <a:pt x="27" y="44"/>
                    <a:pt x="22" y="47"/>
                  </a:cubicBezTo>
                  <a:cubicBezTo>
                    <a:pt x="20" y="47"/>
                    <a:pt x="19" y="48"/>
                    <a:pt x="17" y="48"/>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3" name="Freeform 81">
              <a:extLst>
                <a:ext uri="{FF2B5EF4-FFF2-40B4-BE49-F238E27FC236}">
                  <a16:creationId xmlns:a16="http://schemas.microsoft.com/office/drawing/2014/main" id="{0711E0DA-F59D-4343-95BF-3FC603D4C091}"/>
                </a:ext>
              </a:extLst>
            </p:cNvPr>
            <p:cNvSpPr>
              <a:spLocks/>
            </p:cNvSpPr>
            <p:nvPr userDrawn="1"/>
          </p:nvSpPr>
          <p:spPr bwMode="auto">
            <a:xfrm>
              <a:off x="1687" y="715"/>
              <a:ext cx="38" cy="42"/>
            </a:xfrm>
            <a:custGeom>
              <a:avLst/>
              <a:gdLst>
                <a:gd name="T0" fmla="*/ 3 w 31"/>
                <a:gd name="T1" fmla="*/ 34 h 34"/>
                <a:gd name="T2" fmla="*/ 3 w 31"/>
                <a:gd name="T3" fmla="*/ 29 h 34"/>
                <a:gd name="T4" fmla="*/ 0 w 31"/>
                <a:gd name="T5" fmla="*/ 16 h 34"/>
                <a:gd name="T6" fmla="*/ 7 w 31"/>
                <a:gd name="T7" fmla="*/ 0 h 34"/>
                <a:gd name="T8" fmla="*/ 26 w 31"/>
                <a:gd name="T9" fmla="*/ 23 h 34"/>
                <a:gd name="T10" fmla="*/ 3 w 31"/>
                <a:gd name="T11" fmla="*/ 34 h 34"/>
              </a:gdLst>
              <a:ahLst/>
              <a:cxnLst>
                <a:cxn ang="0">
                  <a:pos x="T0" y="T1"/>
                </a:cxn>
                <a:cxn ang="0">
                  <a:pos x="T2" y="T3"/>
                </a:cxn>
                <a:cxn ang="0">
                  <a:pos x="T4" y="T5"/>
                </a:cxn>
                <a:cxn ang="0">
                  <a:pos x="T6" y="T7"/>
                </a:cxn>
                <a:cxn ang="0">
                  <a:pos x="T8" y="T9"/>
                </a:cxn>
                <a:cxn ang="0">
                  <a:pos x="T10" y="T11"/>
                </a:cxn>
              </a:cxnLst>
              <a:rect l="0" t="0" r="r" b="b"/>
              <a:pathLst>
                <a:path w="31" h="34">
                  <a:moveTo>
                    <a:pt x="3" y="34"/>
                  </a:moveTo>
                  <a:cubicBezTo>
                    <a:pt x="1" y="32"/>
                    <a:pt x="2" y="31"/>
                    <a:pt x="3" y="29"/>
                  </a:cubicBezTo>
                  <a:cubicBezTo>
                    <a:pt x="3" y="24"/>
                    <a:pt x="0" y="20"/>
                    <a:pt x="0" y="16"/>
                  </a:cubicBezTo>
                  <a:cubicBezTo>
                    <a:pt x="1" y="7"/>
                    <a:pt x="0" y="4"/>
                    <a:pt x="7" y="0"/>
                  </a:cubicBezTo>
                  <a:cubicBezTo>
                    <a:pt x="12" y="3"/>
                    <a:pt x="31" y="12"/>
                    <a:pt x="26" y="23"/>
                  </a:cubicBezTo>
                  <a:cubicBezTo>
                    <a:pt x="21" y="29"/>
                    <a:pt x="11" y="33"/>
                    <a:pt x="3" y="3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4" name="Freeform 82">
              <a:extLst>
                <a:ext uri="{FF2B5EF4-FFF2-40B4-BE49-F238E27FC236}">
                  <a16:creationId xmlns:a16="http://schemas.microsoft.com/office/drawing/2014/main" id="{66DD2D4F-C256-4842-BEEA-2249CEF6726E}"/>
                </a:ext>
              </a:extLst>
            </p:cNvPr>
            <p:cNvSpPr>
              <a:spLocks/>
            </p:cNvSpPr>
            <p:nvPr userDrawn="1"/>
          </p:nvSpPr>
          <p:spPr bwMode="auto">
            <a:xfrm>
              <a:off x="1365" y="728"/>
              <a:ext cx="244" cy="186"/>
            </a:xfrm>
            <a:custGeom>
              <a:avLst/>
              <a:gdLst>
                <a:gd name="T0" fmla="*/ 20 w 197"/>
                <a:gd name="T1" fmla="*/ 150 h 150"/>
                <a:gd name="T2" fmla="*/ 13 w 197"/>
                <a:gd name="T3" fmla="*/ 119 h 150"/>
                <a:gd name="T4" fmla="*/ 17 w 197"/>
                <a:gd name="T5" fmla="*/ 114 h 150"/>
                <a:gd name="T6" fmla="*/ 17 w 197"/>
                <a:gd name="T7" fmla="*/ 113 h 150"/>
                <a:gd name="T8" fmla="*/ 44 w 197"/>
                <a:gd name="T9" fmla="*/ 77 h 150"/>
                <a:gd name="T10" fmla="*/ 52 w 197"/>
                <a:gd name="T11" fmla="*/ 67 h 150"/>
                <a:gd name="T12" fmla="*/ 53 w 197"/>
                <a:gd name="T13" fmla="*/ 78 h 150"/>
                <a:gd name="T14" fmla="*/ 60 w 197"/>
                <a:gd name="T15" fmla="*/ 77 h 150"/>
                <a:gd name="T16" fmla="*/ 85 w 197"/>
                <a:gd name="T17" fmla="*/ 58 h 150"/>
                <a:gd name="T18" fmla="*/ 87 w 197"/>
                <a:gd name="T19" fmla="*/ 48 h 150"/>
                <a:gd name="T20" fmla="*/ 68 w 197"/>
                <a:gd name="T21" fmla="*/ 44 h 150"/>
                <a:gd name="T22" fmla="*/ 88 w 197"/>
                <a:gd name="T23" fmla="*/ 29 h 150"/>
                <a:gd name="T24" fmla="*/ 92 w 197"/>
                <a:gd name="T25" fmla="*/ 9 h 150"/>
                <a:gd name="T26" fmla="*/ 109 w 197"/>
                <a:gd name="T27" fmla="*/ 22 h 150"/>
                <a:gd name="T28" fmla="*/ 110 w 197"/>
                <a:gd name="T29" fmla="*/ 37 h 150"/>
                <a:gd name="T30" fmla="*/ 108 w 197"/>
                <a:gd name="T31" fmla="*/ 46 h 150"/>
                <a:gd name="T32" fmla="*/ 111 w 197"/>
                <a:gd name="T33" fmla="*/ 46 h 150"/>
                <a:gd name="T34" fmla="*/ 131 w 197"/>
                <a:gd name="T35" fmla="*/ 32 h 150"/>
                <a:gd name="T36" fmla="*/ 140 w 197"/>
                <a:gd name="T37" fmla="*/ 5 h 150"/>
                <a:gd name="T38" fmla="*/ 163 w 197"/>
                <a:gd name="T39" fmla="*/ 11 h 150"/>
                <a:gd name="T40" fmla="*/ 176 w 197"/>
                <a:gd name="T41" fmla="*/ 5 h 150"/>
                <a:gd name="T42" fmla="*/ 182 w 197"/>
                <a:gd name="T43" fmla="*/ 4 h 150"/>
                <a:gd name="T44" fmla="*/ 184 w 197"/>
                <a:gd name="T45" fmla="*/ 13 h 150"/>
                <a:gd name="T46" fmla="*/ 157 w 197"/>
                <a:gd name="T47" fmla="*/ 39 h 150"/>
                <a:gd name="T48" fmla="*/ 166 w 197"/>
                <a:gd name="T49" fmla="*/ 29 h 150"/>
                <a:gd name="T50" fmla="*/ 190 w 197"/>
                <a:gd name="T51" fmla="*/ 34 h 150"/>
                <a:gd name="T52" fmla="*/ 184 w 197"/>
                <a:gd name="T53" fmla="*/ 50 h 150"/>
                <a:gd name="T54" fmla="*/ 182 w 197"/>
                <a:gd name="T55" fmla="*/ 54 h 150"/>
                <a:gd name="T56" fmla="*/ 182 w 197"/>
                <a:gd name="T57" fmla="*/ 93 h 150"/>
                <a:gd name="T58" fmla="*/ 173 w 197"/>
                <a:gd name="T59" fmla="*/ 107 h 150"/>
                <a:gd name="T60" fmla="*/ 173 w 197"/>
                <a:gd name="T61" fmla="*/ 107 h 150"/>
                <a:gd name="T62" fmla="*/ 172 w 197"/>
                <a:gd name="T63" fmla="*/ 107 h 150"/>
                <a:gd name="T64" fmla="*/ 158 w 197"/>
                <a:gd name="T65" fmla="*/ 113 h 150"/>
                <a:gd name="T66" fmla="*/ 158 w 197"/>
                <a:gd name="T67" fmla="*/ 58 h 150"/>
                <a:gd name="T68" fmla="*/ 157 w 197"/>
                <a:gd name="T69" fmla="*/ 58 h 150"/>
                <a:gd name="T70" fmla="*/ 139 w 197"/>
                <a:gd name="T71" fmla="*/ 89 h 150"/>
                <a:gd name="T72" fmla="*/ 124 w 197"/>
                <a:gd name="T73" fmla="*/ 80 h 150"/>
                <a:gd name="T74" fmla="*/ 128 w 197"/>
                <a:gd name="T75" fmla="*/ 76 h 150"/>
                <a:gd name="T76" fmla="*/ 130 w 197"/>
                <a:gd name="T77" fmla="*/ 45 h 150"/>
                <a:gd name="T78" fmla="*/ 111 w 197"/>
                <a:gd name="T79" fmla="*/ 64 h 150"/>
                <a:gd name="T80" fmla="*/ 102 w 197"/>
                <a:gd name="T81" fmla="*/ 70 h 150"/>
                <a:gd name="T82" fmla="*/ 97 w 197"/>
                <a:gd name="T83" fmla="*/ 91 h 150"/>
                <a:gd name="T84" fmla="*/ 92 w 197"/>
                <a:gd name="T85" fmla="*/ 101 h 150"/>
                <a:gd name="T86" fmla="*/ 91 w 197"/>
                <a:gd name="T87" fmla="*/ 102 h 150"/>
                <a:gd name="T88" fmla="*/ 74 w 197"/>
                <a:gd name="T89" fmla="*/ 110 h 150"/>
                <a:gd name="T90" fmla="*/ 74 w 197"/>
                <a:gd name="T91" fmla="*/ 107 h 150"/>
                <a:gd name="T92" fmla="*/ 82 w 197"/>
                <a:gd name="T93" fmla="*/ 85 h 150"/>
                <a:gd name="T94" fmla="*/ 63 w 197"/>
                <a:gd name="T95" fmla="*/ 94 h 150"/>
                <a:gd name="T96" fmla="*/ 53 w 197"/>
                <a:gd name="T97" fmla="*/ 91 h 150"/>
                <a:gd name="T98" fmla="*/ 52 w 197"/>
                <a:gd name="T99" fmla="*/ 90 h 150"/>
                <a:gd name="T100" fmla="*/ 48 w 197"/>
                <a:gd name="T101" fmla="*/ 88 h 150"/>
                <a:gd name="T102" fmla="*/ 44 w 197"/>
                <a:gd name="T103" fmla="*/ 100 h 150"/>
                <a:gd name="T104" fmla="*/ 27 w 197"/>
                <a:gd name="T105" fmla="*/ 147 h 150"/>
                <a:gd name="T106" fmla="*/ 20 w 197"/>
                <a:gd name="T10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7" h="150">
                  <a:moveTo>
                    <a:pt x="20" y="150"/>
                  </a:moveTo>
                  <a:cubicBezTo>
                    <a:pt x="9" y="146"/>
                    <a:pt x="0" y="124"/>
                    <a:pt x="13" y="119"/>
                  </a:cubicBezTo>
                  <a:cubicBezTo>
                    <a:pt x="13" y="117"/>
                    <a:pt x="15" y="115"/>
                    <a:pt x="17" y="114"/>
                  </a:cubicBezTo>
                  <a:cubicBezTo>
                    <a:pt x="17" y="114"/>
                    <a:pt x="17" y="113"/>
                    <a:pt x="17" y="113"/>
                  </a:cubicBezTo>
                  <a:cubicBezTo>
                    <a:pt x="27" y="103"/>
                    <a:pt x="35" y="88"/>
                    <a:pt x="44" y="77"/>
                  </a:cubicBezTo>
                  <a:cubicBezTo>
                    <a:pt x="46" y="72"/>
                    <a:pt x="47" y="68"/>
                    <a:pt x="52" y="67"/>
                  </a:cubicBezTo>
                  <a:cubicBezTo>
                    <a:pt x="55" y="69"/>
                    <a:pt x="54" y="74"/>
                    <a:pt x="53" y="78"/>
                  </a:cubicBezTo>
                  <a:cubicBezTo>
                    <a:pt x="54" y="79"/>
                    <a:pt x="58" y="78"/>
                    <a:pt x="60" y="77"/>
                  </a:cubicBezTo>
                  <a:cubicBezTo>
                    <a:pt x="68" y="71"/>
                    <a:pt x="78" y="65"/>
                    <a:pt x="85" y="58"/>
                  </a:cubicBezTo>
                  <a:cubicBezTo>
                    <a:pt x="86" y="55"/>
                    <a:pt x="86" y="52"/>
                    <a:pt x="87" y="48"/>
                  </a:cubicBezTo>
                  <a:cubicBezTo>
                    <a:pt x="81" y="50"/>
                    <a:pt x="64" y="54"/>
                    <a:pt x="68" y="44"/>
                  </a:cubicBezTo>
                  <a:cubicBezTo>
                    <a:pt x="75" y="41"/>
                    <a:pt x="84" y="36"/>
                    <a:pt x="88" y="29"/>
                  </a:cubicBezTo>
                  <a:cubicBezTo>
                    <a:pt x="90" y="22"/>
                    <a:pt x="89" y="14"/>
                    <a:pt x="92" y="9"/>
                  </a:cubicBezTo>
                  <a:cubicBezTo>
                    <a:pt x="99" y="5"/>
                    <a:pt x="108" y="14"/>
                    <a:pt x="109" y="22"/>
                  </a:cubicBezTo>
                  <a:cubicBezTo>
                    <a:pt x="112" y="27"/>
                    <a:pt x="121" y="21"/>
                    <a:pt x="110" y="37"/>
                  </a:cubicBezTo>
                  <a:cubicBezTo>
                    <a:pt x="108" y="39"/>
                    <a:pt x="108" y="42"/>
                    <a:pt x="108" y="46"/>
                  </a:cubicBezTo>
                  <a:cubicBezTo>
                    <a:pt x="109" y="46"/>
                    <a:pt x="110" y="46"/>
                    <a:pt x="111" y="46"/>
                  </a:cubicBezTo>
                  <a:cubicBezTo>
                    <a:pt x="117" y="41"/>
                    <a:pt x="124" y="36"/>
                    <a:pt x="131" y="32"/>
                  </a:cubicBezTo>
                  <a:cubicBezTo>
                    <a:pt x="133" y="22"/>
                    <a:pt x="135" y="14"/>
                    <a:pt x="140" y="5"/>
                  </a:cubicBezTo>
                  <a:cubicBezTo>
                    <a:pt x="147" y="0"/>
                    <a:pt x="156" y="5"/>
                    <a:pt x="163" y="11"/>
                  </a:cubicBezTo>
                  <a:cubicBezTo>
                    <a:pt x="168" y="11"/>
                    <a:pt x="172" y="8"/>
                    <a:pt x="176" y="5"/>
                  </a:cubicBezTo>
                  <a:cubicBezTo>
                    <a:pt x="178" y="4"/>
                    <a:pt x="178" y="4"/>
                    <a:pt x="182" y="4"/>
                  </a:cubicBezTo>
                  <a:cubicBezTo>
                    <a:pt x="183" y="7"/>
                    <a:pt x="184" y="9"/>
                    <a:pt x="184" y="13"/>
                  </a:cubicBezTo>
                  <a:cubicBezTo>
                    <a:pt x="181" y="24"/>
                    <a:pt x="151" y="27"/>
                    <a:pt x="157" y="39"/>
                  </a:cubicBezTo>
                  <a:cubicBezTo>
                    <a:pt x="162" y="39"/>
                    <a:pt x="164" y="33"/>
                    <a:pt x="166" y="29"/>
                  </a:cubicBezTo>
                  <a:cubicBezTo>
                    <a:pt x="171" y="26"/>
                    <a:pt x="184" y="30"/>
                    <a:pt x="190" y="34"/>
                  </a:cubicBezTo>
                  <a:cubicBezTo>
                    <a:pt x="197" y="42"/>
                    <a:pt x="192" y="45"/>
                    <a:pt x="184" y="50"/>
                  </a:cubicBezTo>
                  <a:cubicBezTo>
                    <a:pt x="183" y="52"/>
                    <a:pt x="183" y="53"/>
                    <a:pt x="182" y="54"/>
                  </a:cubicBezTo>
                  <a:cubicBezTo>
                    <a:pt x="181" y="70"/>
                    <a:pt x="181" y="70"/>
                    <a:pt x="182" y="93"/>
                  </a:cubicBezTo>
                  <a:cubicBezTo>
                    <a:pt x="179" y="99"/>
                    <a:pt x="177" y="102"/>
                    <a:pt x="173" y="107"/>
                  </a:cubicBezTo>
                  <a:cubicBezTo>
                    <a:pt x="173" y="107"/>
                    <a:pt x="173" y="107"/>
                    <a:pt x="173" y="107"/>
                  </a:cubicBezTo>
                  <a:cubicBezTo>
                    <a:pt x="172" y="107"/>
                    <a:pt x="172" y="107"/>
                    <a:pt x="172" y="107"/>
                  </a:cubicBezTo>
                  <a:cubicBezTo>
                    <a:pt x="169" y="112"/>
                    <a:pt x="162" y="117"/>
                    <a:pt x="158" y="113"/>
                  </a:cubicBezTo>
                  <a:cubicBezTo>
                    <a:pt x="158" y="94"/>
                    <a:pt x="159" y="75"/>
                    <a:pt x="158" y="58"/>
                  </a:cubicBezTo>
                  <a:cubicBezTo>
                    <a:pt x="158" y="58"/>
                    <a:pt x="157" y="58"/>
                    <a:pt x="157" y="58"/>
                  </a:cubicBezTo>
                  <a:cubicBezTo>
                    <a:pt x="156" y="67"/>
                    <a:pt x="147" y="84"/>
                    <a:pt x="139" y="89"/>
                  </a:cubicBezTo>
                  <a:cubicBezTo>
                    <a:pt x="132" y="90"/>
                    <a:pt x="126" y="86"/>
                    <a:pt x="124" y="80"/>
                  </a:cubicBezTo>
                  <a:cubicBezTo>
                    <a:pt x="125" y="78"/>
                    <a:pt x="126" y="77"/>
                    <a:pt x="128" y="76"/>
                  </a:cubicBezTo>
                  <a:cubicBezTo>
                    <a:pt x="132" y="68"/>
                    <a:pt x="130" y="53"/>
                    <a:pt x="130" y="45"/>
                  </a:cubicBezTo>
                  <a:cubicBezTo>
                    <a:pt x="125" y="46"/>
                    <a:pt x="115" y="59"/>
                    <a:pt x="111" y="64"/>
                  </a:cubicBezTo>
                  <a:cubicBezTo>
                    <a:pt x="108" y="66"/>
                    <a:pt x="105" y="68"/>
                    <a:pt x="102" y="70"/>
                  </a:cubicBezTo>
                  <a:cubicBezTo>
                    <a:pt x="100" y="77"/>
                    <a:pt x="98" y="84"/>
                    <a:pt x="97" y="91"/>
                  </a:cubicBezTo>
                  <a:cubicBezTo>
                    <a:pt x="95" y="95"/>
                    <a:pt x="93" y="98"/>
                    <a:pt x="92" y="101"/>
                  </a:cubicBezTo>
                  <a:cubicBezTo>
                    <a:pt x="91" y="101"/>
                    <a:pt x="91" y="101"/>
                    <a:pt x="91" y="102"/>
                  </a:cubicBezTo>
                  <a:cubicBezTo>
                    <a:pt x="88" y="106"/>
                    <a:pt x="80" y="118"/>
                    <a:pt x="74" y="110"/>
                  </a:cubicBezTo>
                  <a:cubicBezTo>
                    <a:pt x="74" y="109"/>
                    <a:pt x="74" y="108"/>
                    <a:pt x="74" y="107"/>
                  </a:cubicBezTo>
                  <a:cubicBezTo>
                    <a:pt x="79" y="101"/>
                    <a:pt x="82" y="92"/>
                    <a:pt x="82" y="85"/>
                  </a:cubicBezTo>
                  <a:cubicBezTo>
                    <a:pt x="75" y="87"/>
                    <a:pt x="70" y="94"/>
                    <a:pt x="63" y="94"/>
                  </a:cubicBezTo>
                  <a:cubicBezTo>
                    <a:pt x="59" y="93"/>
                    <a:pt x="55" y="92"/>
                    <a:pt x="53" y="91"/>
                  </a:cubicBezTo>
                  <a:cubicBezTo>
                    <a:pt x="53" y="90"/>
                    <a:pt x="53" y="90"/>
                    <a:pt x="52" y="90"/>
                  </a:cubicBezTo>
                  <a:cubicBezTo>
                    <a:pt x="51" y="89"/>
                    <a:pt x="49" y="87"/>
                    <a:pt x="48" y="88"/>
                  </a:cubicBezTo>
                  <a:cubicBezTo>
                    <a:pt x="47" y="91"/>
                    <a:pt x="45" y="96"/>
                    <a:pt x="44" y="100"/>
                  </a:cubicBezTo>
                  <a:cubicBezTo>
                    <a:pt x="37" y="115"/>
                    <a:pt x="32" y="130"/>
                    <a:pt x="27" y="147"/>
                  </a:cubicBezTo>
                  <a:cubicBezTo>
                    <a:pt x="24" y="149"/>
                    <a:pt x="23" y="150"/>
                    <a:pt x="20" y="150"/>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5" name="Freeform 83">
              <a:extLst>
                <a:ext uri="{FF2B5EF4-FFF2-40B4-BE49-F238E27FC236}">
                  <a16:creationId xmlns:a16="http://schemas.microsoft.com/office/drawing/2014/main" id="{95A9C4D6-9FB8-4D24-9DE5-E09B0E9D4121}"/>
                </a:ext>
              </a:extLst>
            </p:cNvPr>
            <p:cNvSpPr>
              <a:spLocks/>
            </p:cNvSpPr>
            <p:nvPr userDrawn="1"/>
          </p:nvSpPr>
          <p:spPr bwMode="auto">
            <a:xfrm>
              <a:off x="1401" y="757"/>
              <a:ext cx="37" cy="49"/>
            </a:xfrm>
            <a:custGeom>
              <a:avLst/>
              <a:gdLst>
                <a:gd name="T0" fmla="*/ 5 w 30"/>
                <a:gd name="T1" fmla="*/ 39 h 39"/>
                <a:gd name="T2" fmla="*/ 6 w 30"/>
                <a:gd name="T3" fmla="*/ 28 h 39"/>
                <a:gd name="T4" fmla="*/ 6 w 30"/>
                <a:gd name="T5" fmla="*/ 1 h 39"/>
                <a:gd name="T6" fmla="*/ 10 w 30"/>
                <a:gd name="T7" fmla="*/ 0 h 39"/>
                <a:gd name="T8" fmla="*/ 25 w 30"/>
                <a:gd name="T9" fmla="*/ 17 h 39"/>
                <a:gd name="T10" fmla="*/ 5 w 30"/>
                <a:gd name="T11" fmla="*/ 39 h 39"/>
              </a:gdLst>
              <a:ahLst/>
              <a:cxnLst>
                <a:cxn ang="0">
                  <a:pos x="T0" y="T1"/>
                </a:cxn>
                <a:cxn ang="0">
                  <a:pos x="T2" y="T3"/>
                </a:cxn>
                <a:cxn ang="0">
                  <a:pos x="T4" y="T5"/>
                </a:cxn>
                <a:cxn ang="0">
                  <a:pos x="T6" y="T7"/>
                </a:cxn>
                <a:cxn ang="0">
                  <a:pos x="T8" y="T9"/>
                </a:cxn>
                <a:cxn ang="0">
                  <a:pos x="T10" y="T11"/>
                </a:cxn>
              </a:cxnLst>
              <a:rect l="0" t="0" r="r" b="b"/>
              <a:pathLst>
                <a:path w="30" h="39">
                  <a:moveTo>
                    <a:pt x="5" y="39"/>
                  </a:moveTo>
                  <a:cubicBezTo>
                    <a:pt x="3" y="35"/>
                    <a:pt x="6" y="31"/>
                    <a:pt x="6" y="28"/>
                  </a:cubicBezTo>
                  <a:cubicBezTo>
                    <a:pt x="3" y="17"/>
                    <a:pt x="0" y="9"/>
                    <a:pt x="6" y="1"/>
                  </a:cubicBezTo>
                  <a:cubicBezTo>
                    <a:pt x="7" y="0"/>
                    <a:pt x="9" y="0"/>
                    <a:pt x="10" y="0"/>
                  </a:cubicBezTo>
                  <a:cubicBezTo>
                    <a:pt x="14" y="4"/>
                    <a:pt x="21" y="11"/>
                    <a:pt x="25" y="17"/>
                  </a:cubicBezTo>
                  <a:cubicBezTo>
                    <a:pt x="30" y="29"/>
                    <a:pt x="14" y="35"/>
                    <a:pt x="5" y="39"/>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6" name="Freeform 84">
              <a:extLst>
                <a:ext uri="{FF2B5EF4-FFF2-40B4-BE49-F238E27FC236}">
                  <a16:creationId xmlns:a16="http://schemas.microsoft.com/office/drawing/2014/main" id="{890292E6-4B88-40A7-885D-6C1AAF3E95DB}"/>
                </a:ext>
              </a:extLst>
            </p:cNvPr>
            <p:cNvSpPr>
              <a:spLocks/>
            </p:cNvSpPr>
            <p:nvPr userDrawn="1"/>
          </p:nvSpPr>
          <p:spPr bwMode="auto">
            <a:xfrm>
              <a:off x="1411" y="708"/>
              <a:ext cx="46" cy="47"/>
            </a:xfrm>
            <a:custGeom>
              <a:avLst/>
              <a:gdLst>
                <a:gd name="T0" fmla="*/ 7 w 37"/>
                <a:gd name="T1" fmla="*/ 38 h 38"/>
                <a:gd name="T2" fmla="*/ 4 w 37"/>
                <a:gd name="T3" fmla="*/ 36 h 38"/>
                <a:gd name="T4" fmla="*/ 6 w 37"/>
                <a:gd name="T5" fmla="*/ 29 h 38"/>
                <a:gd name="T6" fmla="*/ 11 w 37"/>
                <a:gd name="T7" fmla="*/ 0 h 38"/>
                <a:gd name="T8" fmla="*/ 16 w 37"/>
                <a:gd name="T9" fmla="*/ 7 h 38"/>
                <a:gd name="T10" fmla="*/ 24 w 37"/>
                <a:gd name="T11" fmla="*/ 32 h 38"/>
                <a:gd name="T12" fmla="*/ 7 w 37"/>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37" h="38">
                  <a:moveTo>
                    <a:pt x="7" y="38"/>
                  </a:moveTo>
                  <a:cubicBezTo>
                    <a:pt x="5" y="37"/>
                    <a:pt x="5" y="37"/>
                    <a:pt x="4" y="36"/>
                  </a:cubicBezTo>
                  <a:cubicBezTo>
                    <a:pt x="6" y="33"/>
                    <a:pt x="7" y="32"/>
                    <a:pt x="6" y="29"/>
                  </a:cubicBezTo>
                  <a:cubicBezTo>
                    <a:pt x="0" y="20"/>
                    <a:pt x="0" y="5"/>
                    <a:pt x="11" y="0"/>
                  </a:cubicBezTo>
                  <a:cubicBezTo>
                    <a:pt x="14" y="0"/>
                    <a:pt x="15" y="3"/>
                    <a:pt x="16" y="7"/>
                  </a:cubicBezTo>
                  <a:cubicBezTo>
                    <a:pt x="23" y="14"/>
                    <a:pt x="37" y="23"/>
                    <a:pt x="24" y="32"/>
                  </a:cubicBezTo>
                  <a:cubicBezTo>
                    <a:pt x="18" y="35"/>
                    <a:pt x="13" y="36"/>
                    <a:pt x="7" y="38"/>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7" name="Freeform 85">
              <a:extLst>
                <a:ext uri="{FF2B5EF4-FFF2-40B4-BE49-F238E27FC236}">
                  <a16:creationId xmlns:a16="http://schemas.microsoft.com/office/drawing/2014/main" id="{E8286EC7-0411-405D-BFD1-CA36C616218F}"/>
                </a:ext>
              </a:extLst>
            </p:cNvPr>
            <p:cNvSpPr>
              <a:spLocks/>
            </p:cNvSpPr>
            <p:nvPr userDrawn="1"/>
          </p:nvSpPr>
          <p:spPr bwMode="auto">
            <a:xfrm>
              <a:off x="2067" y="765"/>
              <a:ext cx="26" cy="39"/>
            </a:xfrm>
            <a:custGeom>
              <a:avLst/>
              <a:gdLst>
                <a:gd name="T0" fmla="*/ 10 w 21"/>
                <a:gd name="T1" fmla="*/ 31 h 31"/>
                <a:gd name="T2" fmla="*/ 3 w 21"/>
                <a:gd name="T3" fmla="*/ 4 h 31"/>
                <a:gd name="T4" fmla="*/ 21 w 21"/>
                <a:gd name="T5" fmla="*/ 18 h 31"/>
                <a:gd name="T6" fmla="*/ 10 w 21"/>
                <a:gd name="T7" fmla="*/ 31 h 31"/>
              </a:gdLst>
              <a:ahLst/>
              <a:cxnLst>
                <a:cxn ang="0">
                  <a:pos x="T0" y="T1"/>
                </a:cxn>
                <a:cxn ang="0">
                  <a:pos x="T2" y="T3"/>
                </a:cxn>
                <a:cxn ang="0">
                  <a:pos x="T4" y="T5"/>
                </a:cxn>
                <a:cxn ang="0">
                  <a:pos x="T6" y="T7"/>
                </a:cxn>
              </a:cxnLst>
              <a:rect l="0" t="0" r="r" b="b"/>
              <a:pathLst>
                <a:path w="21" h="31">
                  <a:moveTo>
                    <a:pt x="10" y="31"/>
                  </a:moveTo>
                  <a:cubicBezTo>
                    <a:pt x="0" y="27"/>
                    <a:pt x="2" y="11"/>
                    <a:pt x="3" y="4"/>
                  </a:cubicBezTo>
                  <a:cubicBezTo>
                    <a:pt x="11" y="0"/>
                    <a:pt x="20" y="9"/>
                    <a:pt x="21" y="18"/>
                  </a:cubicBezTo>
                  <a:cubicBezTo>
                    <a:pt x="19" y="27"/>
                    <a:pt x="19" y="29"/>
                    <a:pt x="10" y="31"/>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8" name="Freeform 86">
              <a:extLst>
                <a:ext uri="{FF2B5EF4-FFF2-40B4-BE49-F238E27FC236}">
                  <a16:creationId xmlns:a16="http://schemas.microsoft.com/office/drawing/2014/main" id="{91AC9568-D2DE-4664-9B06-C7845EC9BD5F}"/>
                </a:ext>
              </a:extLst>
            </p:cNvPr>
            <p:cNvSpPr>
              <a:spLocks noEditPoints="1"/>
            </p:cNvSpPr>
            <p:nvPr userDrawn="1"/>
          </p:nvSpPr>
          <p:spPr bwMode="auto">
            <a:xfrm>
              <a:off x="2057" y="673"/>
              <a:ext cx="166" cy="224"/>
            </a:xfrm>
            <a:custGeom>
              <a:avLst/>
              <a:gdLst>
                <a:gd name="T0" fmla="*/ 71 w 134"/>
                <a:gd name="T1" fmla="*/ 180 h 180"/>
                <a:gd name="T2" fmla="*/ 34 w 134"/>
                <a:gd name="T3" fmla="*/ 173 h 180"/>
                <a:gd name="T4" fmla="*/ 56 w 134"/>
                <a:gd name="T5" fmla="*/ 148 h 180"/>
                <a:gd name="T6" fmla="*/ 0 w 134"/>
                <a:gd name="T7" fmla="*/ 147 h 180"/>
                <a:gd name="T8" fmla="*/ 56 w 134"/>
                <a:gd name="T9" fmla="*/ 124 h 180"/>
                <a:gd name="T10" fmla="*/ 75 w 134"/>
                <a:gd name="T11" fmla="*/ 108 h 180"/>
                <a:gd name="T12" fmla="*/ 91 w 134"/>
                <a:gd name="T13" fmla="*/ 96 h 180"/>
                <a:gd name="T14" fmla="*/ 32 w 134"/>
                <a:gd name="T15" fmla="*/ 119 h 180"/>
                <a:gd name="T16" fmla="*/ 34 w 134"/>
                <a:gd name="T17" fmla="*/ 108 h 180"/>
                <a:gd name="T18" fmla="*/ 73 w 134"/>
                <a:gd name="T19" fmla="*/ 81 h 180"/>
                <a:gd name="T20" fmla="*/ 71 w 134"/>
                <a:gd name="T21" fmla="*/ 78 h 180"/>
                <a:gd name="T22" fmla="*/ 39 w 134"/>
                <a:gd name="T23" fmla="*/ 93 h 180"/>
                <a:gd name="T24" fmla="*/ 27 w 134"/>
                <a:gd name="T25" fmla="*/ 61 h 180"/>
                <a:gd name="T26" fmla="*/ 33 w 134"/>
                <a:gd name="T27" fmla="*/ 44 h 180"/>
                <a:gd name="T28" fmla="*/ 46 w 134"/>
                <a:gd name="T29" fmla="*/ 56 h 180"/>
                <a:gd name="T30" fmla="*/ 60 w 134"/>
                <a:gd name="T31" fmla="*/ 66 h 180"/>
                <a:gd name="T32" fmla="*/ 68 w 134"/>
                <a:gd name="T33" fmla="*/ 55 h 180"/>
                <a:gd name="T34" fmla="*/ 64 w 134"/>
                <a:gd name="T35" fmla="*/ 45 h 180"/>
                <a:gd name="T36" fmla="*/ 84 w 134"/>
                <a:gd name="T37" fmla="*/ 25 h 180"/>
                <a:gd name="T38" fmla="*/ 111 w 134"/>
                <a:gd name="T39" fmla="*/ 20 h 180"/>
                <a:gd name="T40" fmla="*/ 110 w 134"/>
                <a:gd name="T41" fmla="*/ 29 h 180"/>
                <a:gd name="T42" fmla="*/ 132 w 134"/>
                <a:gd name="T43" fmla="*/ 44 h 180"/>
                <a:gd name="T44" fmla="*/ 115 w 134"/>
                <a:gd name="T45" fmla="*/ 77 h 180"/>
                <a:gd name="T46" fmla="*/ 120 w 134"/>
                <a:gd name="T47" fmla="*/ 94 h 180"/>
                <a:gd name="T48" fmla="*/ 78 w 134"/>
                <a:gd name="T49" fmla="*/ 114 h 180"/>
                <a:gd name="T50" fmla="*/ 92 w 134"/>
                <a:gd name="T51" fmla="*/ 119 h 180"/>
                <a:gd name="T52" fmla="*/ 81 w 134"/>
                <a:gd name="T53" fmla="*/ 140 h 180"/>
                <a:gd name="T54" fmla="*/ 72 w 134"/>
                <a:gd name="T55" fmla="*/ 180 h 180"/>
                <a:gd name="T56" fmla="*/ 106 w 134"/>
                <a:gd name="T57" fmla="*/ 53 h 180"/>
                <a:gd name="T58" fmla="*/ 87 w 134"/>
                <a:gd name="T59" fmla="*/ 59 h 180"/>
                <a:gd name="T60" fmla="*/ 87 w 134"/>
                <a:gd name="T61" fmla="*/ 60 h 180"/>
                <a:gd name="T62" fmla="*/ 92 w 134"/>
                <a:gd name="T63" fmla="*/ 58 h 180"/>
                <a:gd name="T64" fmla="*/ 99 w 134"/>
                <a:gd name="T65" fmla="*/ 6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 h="180">
                  <a:moveTo>
                    <a:pt x="72" y="180"/>
                  </a:moveTo>
                  <a:cubicBezTo>
                    <a:pt x="71" y="180"/>
                    <a:pt x="71" y="180"/>
                    <a:pt x="71" y="180"/>
                  </a:cubicBezTo>
                  <a:cubicBezTo>
                    <a:pt x="58" y="180"/>
                    <a:pt x="46" y="179"/>
                    <a:pt x="34" y="175"/>
                  </a:cubicBezTo>
                  <a:cubicBezTo>
                    <a:pt x="34" y="174"/>
                    <a:pt x="34" y="174"/>
                    <a:pt x="34" y="173"/>
                  </a:cubicBezTo>
                  <a:cubicBezTo>
                    <a:pt x="41" y="169"/>
                    <a:pt x="50" y="170"/>
                    <a:pt x="55" y="163"/>
                  </a:cubicBezTo>
                  <a:cubicBezTo>
                    <a:pt x="56" y="157"/>
                    <a:pt x="57" y="152"/>
                    <a:pt x="56" y="148"/>
                  </a:cubicBezTo>
                  <a:cubicBezTo>
                    <a:pt x="43" y="148"/>
                    <a:pt x="37" y="157"/>
                    <a:pt x="27" y="161"/>
                  </a:cubicBezTo>
                  <a:cubicBezTo>
                    <a:pt x="18" y="162"/>
                    <a:pt x="3" y="154"/>
                    <a:pt x="0" y="147"/>
                  </a:cubicBezTo>
                  <a:cubicBezTo>
                    <a:pt x="0" y="136"/>
                    <a:pt x="3" y="141"/>
                    <a:pt x="14" y="140"/>
                  </a:cubicBezTo>
                  <a:cubicBezTo>
                    <a:pt x="28" y="138"/>
                    <a:pt x="43" y="130"/>
                    <a:pt x="56" y="124"/>
                  </a:cubicBezTo>
                  <a:cubicBezTo>
                    <a:pt x="59" y="121"/>
                    <a:pt x="59" y="121"/>
                    <a:pt x="61" y="121"/>
                  </a:cubicBezTo>
                  <a:cubicBezTo>
                    <a:pt x="64" y="112"/>
                    <a:pt x="66" y="110"/>
                    <a:pt x="75" y="108"/>
                  </a:cubicBezTo>
                  <a:cubicBezTo>
                    <a:pt x="79" y="106"/>
                    <a:pt x="79" y="106"/>
                    <a:pt x="90" y="100"/>
                  </a:cubicBezTo>
                  <a:cubicBezTo>
                    <a:pt x="90" y="99"/>
                    <a:pt x="91" y="98"/>
                    <a:pt x="91" y="96"/>
                  </a:cubicBezTo>
                  <a:cubicBezTo>
                    <a:pt x="74" y="98"/>
                    <a:pt x="61" y="112"/>
                    <a:pt x="48" y="121"/>
                  </a:cubicBezTo>
                  <a:cubicBezTo>
                    <a:pt x="41" y="122"/>
                    <a:pt x="36" y="121"/>
                    <a:pt x="32" y="119"/>
                  </a:cubicBezTo>
                  <a:cubicBezTo>
                    <a:pt x="29" y="120"/>
                    <a:pt x="12" y="123"/>
                    <a:pt x="20" y="116"/>
                  </a:cubicBezTo>
                  <a:cubicBezTo>
                    <a:pt x="25" y="114"/>
                    <a:pt x="29" y="111"/>
                    <a:pt x="34" y="108"/>
                  </a:cubicBezTo>
                  <a:cubicBezTo>
                    <a:pt x="47" y="100"/>
                    <a:pt x="61" y="93"/>
                    <a:pt x="74" y="85"/>
                  </a:cubicBezTo>
                  <a:cubicBezTo>
                    <a:pt x="74" y="83"/>
                    <a:pt x="73" y="82"/>
                    <a:pt x="73" y="81"/>
                  </a:cubicBezTo>
                  <a:cubicBezTo>
                    <a:pt x="73" y="79"/>
                    <a:pt x="74" y="77"/>
                    <a:pt x="74" y="75"/>
                  </a:cubicBezTo>
                  <a:cubicBezTo>
                    <a:pt x="72" y="76"/>
                    <a:pt x="71" y="76"/>
                    <a:pt x="71" y="78"/>
                  </a:cubicBezTo>
                  <a:cubicBezTo>
                    <a:pt x="63" y="81"/>
                    <a:pt x="59" y="88"/>
                    <a:pt x="53" y="81"/>
                  </a:cubicBezTo>
                  <a:cubicBezTo>
                    <a:pt x="51" y="88"/>
                    <a:pt x="46" y="93"/>
                    <a:pt x="39" y="93"/>
                  </a:cubicBezTo>
                  <a:cubicBezTo>
                    <a:pt x="32" y="89"/>
                    <a:pt x="32" y="77"/>
                    <a:pt x="31" y="72"/>
                  </a:cubicBezTo>
                  <a:cubicBezTo>
                    <a:pt x="30" y="71"/>
                    <a:pt x="29" y="67"/>
                    <a:pt x="27" y="61"/>
                  </a:cubicBezTo>
                  <a:cubicBezTo>
                    <a:pt x="24" y="55"/>
                    <a:pt x="18" y="47"/>
                    <a:pt x="22" y="42"/>
                  </a:cubicBezTo>
                  <a:cubicBezTo>
                    <a:pt x="27" y="38"/>
                    <a:pt x="29" y="37"/>
                    <a:pt x="33" y="44"/>
                  </a:cubicBezTo>
                  <a:cubicBezTo>
                    <a:pt x="37" y="47"/>
                    <a:pt x="42" y="51"/>
                    <a:pt x="45" y="56"/>
                  </a:cubicBezTo>
                  <a:cubicBezTo>
                    <a:pt x="45" y="56"/>
                    <a:pt x="46" y="56"/>
                    <a:pt x="46" y="56"/>
                  </a:cubicBezTo>
                  <a:cubicBezTo>
                    <a:pt x="48" y="62"/>
                    <a:pt x="54" y="69"/>
                    <a:pt x="53" y="77"/>
                  </a:cubicBezTo>
                  <a:cubicBezTo>
                    <a:pt x="57" y="75"/>
                    <a:pt x="62" y="71"/>
                    <a:pt x="60" y="66"/>
                  </a:cubicBezTo>
                  <a:cubicBezTo>
                    <a:pt x="53" y="63"/>
                    <a:pt x="57" y="57"/>
                    <a:pt x="61" y="55"/>
                  </a:cubicBezTo>
                  <a:cubicBezTo>
                    <a:pt x="64" y="55"/>
                    <a:pt x="64" y="55"/>
                    <a:pt x="68" y="55"/>
                  </a:cubicBezTo>
                  <a:cubicBezTo>
                    <a:pt x="68" y="53"/>
                    <a:pt x="68" y="53"/>
                    <a:pt x="67" y="52"/>
                  </a:cubicBezTo>
                  <a:cubicBezTo>
                    <a:pt x="62" y="50"/>
                    <a:pt x="63" y="49"/>
                    <a:pt x="64" y="45"/>
                  </a:cubicBezTo>
                  <a:cubicBezTo>
                    <a:pt x="58" y="43"/>
                    <a:pt x="56" y="37"/>
                    <a:pt x="58" y="32"/>
                  </a:cubicBezTo>
                  <a:cubicBezTo>
                    <a:pt x="76" y="28"/>
                    <a:pt x="76" y="28"/>
                    <a:pt x="84" y="25"/>
                  </a:cubicBezTo>
                  <a:cubicBezTo>
                    <a:pt x="89" y="19"/>
                    <a:pt x="95" y="0"/>
                    <a:pt x="106" y="4"/>
                  </a:cubicBezTo>
                  <a:cubicBezTo>
                    <a:pt x="109" y="7"/>
                    <a:pt x="111" y="14"/>
                    <a:pt x="111" y="20"/>
                  </a:cubicBezTo>
                  <a:cubicBezTo>
                    <a:pt x="109" y="23"/>
                    <a:pt x="107" y="25"/>
                    <a:pt x="107" y="28"/>
                  </a:cubicBezTo>
                  <a:cubicBezTo>
                    <a:pt x="108" y="28"/>
                    <a:pt x="109" y="28"/>
                    <a:pt x="110" y="29"/>
                  </a:cubicBezTo>
                  <a:cubicBezTo>
                    <a:pt x="117" y="25"/>
                    <a:pt x="121" y="21"/>
                    <a:pt x="125" y="31"/>
                  </a:cubicBezTo>
                  <a:cubicBezTo>
                    <a:pt x="132" y="35"/>
                    <a:pt x="134" y="34"/>
                    <a:pt x="132" y="44"/>
                  </a:cubicBezTo>
                  <a:cubicBezTo>
                    <a:pt x="127" y="55"/>
                    <a:pt x="121" y="66"/>
                    <a:pt x="115" y="76"/>
                  </a:cubicBezTo>
                  <a:cubicBezTo>
                    <a:pt x="115" y="76"/>
                    <a:pt x="115" y="77"/>
                    <a:pt x="115" y="77"/>
                  </a:cubicBezTo>
                  <a:cubicBezTo>
                    <a:pt x="117" y="77"/>
                    <a:pt x="118" y="78"/>
                    <a:pt x="119" y="78"/>
                  </a:cubicBezTo>
                  <a:cubicBezTo>
                    <a:pt x="120" y="83"/>
                    <a:pt x="120" y="88"/>
                    <a:pt x="120" y="94"/>
                  </a:cubicBezTo>
                  <a:cubicBezTo>
                    <a:pt x="116" y="100"/>
                    <a:pt x="110" y="100"/>
                    <a:pt x="103" y="101"/>
                  </a:cubicBezTo>
                  <a:cubicBezTo>
                    <a:pt x="94" y="106"/>
                    <a:pt x="86" y="109"/>
                    <a:pt x="78" y="114"/>
                  </a:cubicBezTo>
                  <a:cubicBezTo>
                    <a:pt x="78" y="116"/>
                    <a:pt x="78" y="118"/>
                    <a:pt x="79" y="120"/>
                  </a:cubicBezTo>
                  <a:cubicBezTo>
                    <a:pt x="83" y="120"/>
                    <a:pt x="87" y="120"/>
                    <a:pt x="92" y="119"/>
                  </a:cubicBezTo>
                  <a:cubicBezTo>
                    <a:pt x="96" y="123"/>
                    <a:pt x="96" y="131"/>
                    <a:pt x="93" y="136"/>
                  </a:cubicBezTo>
                  <a:cubicBezTo>
                    <a:pt x="88" y="137"/>
                    <a:pt x="85" y="138"/>
                    <a:pt x="81" y="140"/>
                  </a:cubicBezTo>
                  <a:cubicBezTo>
                    <a:pt x="81" y="142"/>
                    <a:pt x="81" y="144"/>
                    <a:pt x="80" y="147"/>
                  </a:cubicBezTo>
                  <a:cubicBezTo>
                    <a:pt x="81" y="156"/>
                    <a:pt x="85" y="178"/>
                    <a:pt x="72" y="180"/>
                  </a:cubicBezTo>
                  <a:moveTo>
                    <a:pt x="99" y="67"/>
                  </a:moveTo>
                  <a:cubicBezTo>
                    <a:pt x="103" y="63"/>
                    <a:pt x="106" y="58"/>
                    <a:pt x="106" y="53"/>
                  </a:cubicBezTo>
                  <a:cubicBezTo>
                    <a:pt x="102" y="49"/>
                    <a:pt x="96" y="49"/>
                    <a:pt x="92" y="49"/>
                  </a:cubicBezTo>
                  <a:cubicBezTo>
                    <a:pt x="92" y="51"/>
                    <a:pt x="92" y="51"/>
                    <a:pt x="87" y="59"/>
                  </a:cubicBezTo>
                  <a:cubicBezTo>
                    <a:pt x="88" y="59"/>
                    <a:pt x="88" y="59"/>
                    <a:pt x="89" y="59"/>
                  </a:cubicBezTo>
                  <a:cubicBezTo>
                    <a:pt x="88" y="60"/>
                    <a:pt x="88" y="60"/>
                    <a:pt x="87" y="60"/>
                  </a:cubicBezTo>
                  <a:cubicBezTo>
                    <a:pt x="87" y="60"/>
                    <a:pt x="88" y="60"/>
                    <a:pt x="88" y="61"/>
                  </a:cubicBezTo>
                  <a:cubicBezTo>
                    <a:pt x="90" y="61"/>
                    <a:pt x="91" y="59"/>
                    <a:pt x="92" y="58"/>
                  </a:cubicBezTo>
                  <a:cubicBezTo>
                    <a:pt x="98" y="57"/>
                    <a:pt x="98" y="59"/>
                    <a:pt x="98" y="67"/>
                  </a:cubicBezTo>
                  <a:cubicBezTo>
                    <a:pt x="98" y="67"/>
                    <a:pt x="98" y="67"/>
                    <a:pt x="99" y="67"/>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9" name="Freeform 87">
              <a:extLst>
                <a:ext uri="{FF2B5EF4-FFF2-40B4-BE49-F238E27FC236}">
                  <a16:creationId xmlns:a16="http://schemas.microsoft.com/office/drawing/2014/main" id="{B152EC00-1BBF-41A0-B47D-E4C3CC7B757F}"/>
                </a:ext>
              </a:extLst>
            </p:cNvPr>
            <p:cNvSpPr>
              <a:spLocks/>
            </p:cNvSpPr>
            <p:nvPr userDrawn="1"/>
          </p:nvSpPr>
          <p:spPr bwMode="auto">
            <a:xfrm>
              <a:off x="1415" y="933"/>
              <a:ext cx="31" cy="40"/>
            </a:xfrm>
            <a:custGeom>
              <a:avLst/>
              <a:gdLst>
                <a:gd name="T0" fmla="*/ 0 w 31"/>
                <a:gd name="T1" fmla="*/ 35 h 40"/>
                <a:gd name="T2" fmla="*/ 24 w 31"/>
                <a:gd name="T3" fmla="*/ 5 h 40"/>
                <a:gd name="T4" fmla="*/ 2 w 31"/>
                <a:gd name="T5" fmla="*/ 5 h 40"/>
                <a:gd name="T6" fmla="*/ 2 w 31"/>
                <a:gd name="T7" fmla="*/ 3 h 40"/>
                <a:gd name="T8" fmla="*/ 2 w 31"/>
                <a:gd name="T9" fmla="*/ 0 h 40"/>
                <a:gd name="T10" fmla="*/ 31 w 31"/>
                <a:gd name="T11" fmla="*/ 0 h 40"/>
                <a:gd name="T12" fmla="*/ 31 w 31"/>
                <a:gd name="T13" fmla="*/ 3 h 40"/>
                <a:gd name="T14" fmla="*/ 31 w 31"/>
                <a:gd name="T15" fmla="*/ 5 h 40"/>
                <a:gd name="T16" fmla="*/ 6 w 31"/>
                <a:gd name="T17" fmla="*/ 35 h 40"/>
                <a:gd name="T18" fmla="*/ 31 w 31"/>
                <a:gd name="T19" fmla="*/ 35 h 40"/>
                <a:gd name="T20" fmla="*/ 31 w 31"/>
                <a:gd name="T21" fmla="*/ 37 h 40"/>
                <a:gd name="T22" fmla="*/ 31 w 31"/>
                <a:gd name="T23" fmla="*/ 40 h 40"/>
                <a:gd name="T24" fmla="*/ 0 w 31"/>
                <a:gd name="T25" fmla="*/ 40 h 40"/>
                <a:gd name="T26" fmla="*/ 0 w 31"/>
                <a:gd name="T27" fmla="*/ 37 h 40"/>
                <a:gd name="T28" fmla="*/ 0 w 31"/>
                <a:gd name="T29"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0" y="35"/>
                  </a:moveTo>
                  <a:lnTo>
                    <a:pt x="24" y="5"/>
                  </a:lnTo>
                  <a:lnTo>
                    <a:pt x="2" y="5"/>
                  </a:lnTo>
                  <a:lnTo>
                    <a:pt x="2" y="3"/>
                  </a:lnTo>
                  <a:lnTo>
                    <a:pt x="2" y="0"/>
                  </a:lnTo>
                  <a:lnTo>
                    <a:pt x="31" y="0"/>
                  </a:lnTo>
                  <a:lnTo>
                    <a:pt x="31" y="3"/>
                  </a:lnTo>
                  <a:lnTo>
                    <a:pt x="31" y="5"/>
                  </a:lnTo>
                  <a:lnTo>
                    <a:pt x="6" y="35"/>
                  </a:lnTo>
                  <a:lnTo>
                    <a:pt x="31" y="35"/>
                  </a:lnTo>
                  <a:lnTo>
                    <a:pt x="31" y="37"/>
                  </a:lnTo>
                  <a:lnTo>
                    <a:pt x="31" y="40"/>
                  </a:lnTo>
                  <a:lnTo>
                    <a:pt x="0" y="40"/>
                  </a:lnTo>
                  <a:lnTo>
                    <a:pt x="0" y="37"/>
                  </a:lnTo>
                  <a:lnTo>
                    <a:pt x="0" y="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0" name="Freeform 88">
              <a:extLst>
                <a:ext uri="{FF2B5EF4-FFF2-40B4-BE49-F238E27FC236}">
                  <a16:creationId xmlns:a16="http://schemas.microsoft.com/office/drawing/2014/main" id="{DC4FEF47-0D2D-462B-9E9E-CC205E64E042}"/>
                </a:ext>
              </a:extLst>
            </p:cNvPr>
            <p:cNvSpPr>
              <a:spLocks/>
            </p:cNvSpPr>
            <p:nvPr userDrawn="1"/>
          </p:nvSpPr>
          <p:spPr bwMode="auto">
            <a:xfrm>
              <a:off x="1458" y="933"/>
              <a:ext cx="31" cy="40"/>
            </a:xfrm>
            <a:custGeom>
              <a:avLst/>
              <a:gdLst>
                <a:gd name="T0" fmla="*/ 0 w 31"/>
                <a:gd name="T1" fmla="*/ 0 h 40"/>
                <a:gd name="T2" fmla="*/ 2 w 31"/>
                <a:gd name="T3" fmla="*/ 0 h 40"/>
                <a:gd name="T4" fmla="*/ 5 w 31"/>
                <a:gd name="T5" fmla="*/ 0 h 40"/>
                <a:gd name="T6" fmla="*/ 5 w 31"/>
                <a:gd name="T7" fmla="*/ 16 h 40"/>
                <a:gd name="T8" fmla="*/ 26 w 31"/>
                <a:gd name="T9" fmla="*/ 16 h 40"/>
                <a:gd name="T10" fmla="*/ 26 w 31"/>
                <a:gd name="T11" fmla="*/ 0 h 40"/>
                <a:gd name="T12" fmla="*/ 28 w 31"/>
                <a:gd name="T13" fmla="*/ 0 h 40"/>
                <a:gd name="T14" fmla="*/ 31 w 31"/>
                <a:gd name="T15" fmla="*/ 0 h 40"/>
                <a:gd name="T16" fmla="*/ 31 w 31"/>
                <a:gd name="T17" fmla="*/ 40 h 40"/>
                <a:gd name="T18" fmla="*/ 28 w 31"/>
                <a:gd name="T19" fmla="*/ 40 h 40"/>
                <a:gd name="T20" fmla="*/ 26 w 31"/>
                <a:gd name="T21" fmla="*/ 40 h 40"/>
                <a:gd name="T22" fmla="*/ 26 w 31"/>
                <a:gd name="T23" fmla="*/ 21 h 40"/>
                <a:gd name="T24" fmla="*/ 5 w 31"/>
                <a:gd name="T25" fmla="*/ 21 h 40"/>
                <a:gd name="T26" fmla="*/ 5 w 31"/>
                <a:gd name="T27" fmla="*/ 40 h 40"/>
                <a:gd name="T28" fmla="*/ 2 w 31"/>
                <a:gd name="T29" fmla="*/ 40 h 40"/>
                <a:gd name="T30" fmla="*/ 0 w 31"/>
                <a:gd name="T31" fmla="*/ 40 h 40"/>
                <a:gd name="T32" fmla="*/ 0 w 31"/>
                <a:gd name="T3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40">
                  <a:moveTo>
                    <a:pt x="0" y="0"/>
                  </a:moveTo>
                  <a:lnTo>
                    <a:pt x="2" y="0"/>
                  </a:lnTo>
                  <a:lnTo>
                    <a:pt x="5" y="0"/>
                  </a:lnTo>
                  <a:lnTo>
                    <a:pt x="5" y="16"/>
                  </a:lnTo>
                  <a:lnTo>
                    <a:pt x="26" y="16"/>
                  </a:lnTo>
                  <a:lnTo>
                    <a:pt x="26" y="0"/>
                  </a:lnTo>
                  <a:lnTo>
                    <a:pt x="28" y="0"/>
                  </a:lnTo>
                  <a:lnTo>
                    <a:pt x="31" y="0"/>
                  </a:lnTo>
                  <a:lnTo>
                    <a:pt x="31" y="40"/>
                  </a:lnTo>
                  <a:lnTo>
                    <a:pt x="28" y="40"/>
                  </a:lnTo>
                  <a:lnTo>
                    <a:pt x="26" y="40"/>
                  </a:lnTo>
                  <a:lnTo>
                    <a:pt x="26" y="21"/>
                  </a:lnTo>
                  <a:lnTo>
                    <a:pt x="5" y="21"/>
                  </a:lnTo>
                  <a:lnTo>
                    <a:pt x="5" y="40"/>
                  </a:lnTo>
                  <a:lnTo>
                    <a:pt x="2" y="40"/>
                  </a:lnTo>
                  <a:lnTo>
                    <a:pt x="0" y="40"/>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1" name="Freeform 89">
              <a:extLst>
                <a:ext uri="{FF2B5EF4-FFF2-40B4-BE49-F238E27FC236}">
                  <a16:creationId xmlns:a16="http://schemas.microsoft.com/office/drawing/2014/main" id="{5E30C2B2-3E38-4380-987C-2EBB66C43C28}"/>
                </a:ext>
              </a:extLst>
            </p:cNvPr>
            <p:cNvSpPr>
              <a:spLocks/>
            </p:cNvSpPr>
            <p:nvPr userDrawn="1"/>
          </p:nvSpPr>
          <p:spPr bwMode="auto">
            <a:xfrm>
              <a:off x="1503" y="933"/>
              <a:ext cx="29" cy="40"/>
            </a:xfrm>
            <a:custGeom>
              <a:avLst/>
              <a:gdLst>
                <a:gd name="T0" fmla="*/ 0 w 29"/>
                <a:gd name="T1" fmla="*/ 40 h 40"/>
                <a:gd name="T2" fmla="*/ 0 w 29"/>
                <a:gd name="T3" fmla="*/ 0 h 40"/>
                <a:gd name="T4" fmla="*/ 29 w 29"/>
                <a:gd name="T5" fmla="*/ 0 h 40"/>
                <a:gd name="T6" fmla="*/ 29 w 29"/>
                <a:gd name="T7" fmla="*/ 3 h 40"/>
                <a:gd name="T8" fmla="*/ 29 w 29"/>
                <a:gd name="T9" fmla="*/ 5 h 40"/>
                <a:gd name="T10" fmla="*/ 6 w 29"/>
                <a:gd name="T11" fmla="*/ 5 h 40"/>
                <a:gd name="T12" fmla="*/ 6 w 29"/>
                <a:gd name="T13" fmla="*/ 16 h 40"/>
                <a:gd name="T14" fmla="*/ 27 w 29"/>
                <a:gd name="T15" fmla="*/ 16 h 40"/>
                <a:gd name="T16" fmla="*/ 27 w 29"/>
                <a:gd name="T17" fmla="*/ 19 h 40"/>
                <a:gd name="T18" fmla="*/ 27 w 29"/>
                <a:gd name="T19" fmla="*/ 21 h 40"/>
                <a:gd name="T20" fmla="*/ 6 w 29"/>
                <a:gd name="T21" fmla="*/ 21 h 40"/>
                <a:gd name="T22" fmla="*/ 6 w 29"/>
                <a:gd name="T23" fmla="*/ 35 h 40"/>
                <a:gd name="T24" fmla="*/ 29 w 29"/>
                <a:gd name="T25" fmla="*/ 35 h 40"/>
                <a:gd name="T26" fmla="*/ 29 w 29"/>
                <a:gd name="T27" fmla="*/ 37 h 40"/>
                <a:gd name="T28" fmla="*/ 29 w 29"/>
                <a:gd name="T29" fmla="*/ 40 h 40"/>
                <a:gd name="T30" fmla="*/ 0 w 29"/>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40">
                  <a:moveTo>
                    <a:pt x="0" y="40"/>
                  </a:moveTo>
                  <a:lnTo>
                    <a:pt x="0" y="0"/>
                  </a:lnTo>
                  <a:lnTo>
                    <a:pt x="29" y="0"/>
                  </a:lnTo>
                  <a:lnTo>
                    <a:pt x="29" y="3"/>
                  </a:lnTo>
                  <a:lnTo>
                    <a:pt x="29" y="5"/>
                  </a:lnTo>
                  <a:lnTo>
                    <a:pt x="6" y="5"/>
                  </a:lnTo>
                  <a:lnTo>
                    <a:pt x="6" y="16"/>
                  </a:lnTo>
                  <a:lnTo>
                    <a:pt x="27" y="16"/>
                  </a:lnTo>
                  <a:lnTo>
                    <a:pt x="27" y="19"/>
                  </a:lnTo>
                  <a:lnTo>
                    <a:pt x="27" y="21"/>
                  </a:lnTo>
                  <a:lnTo>
                    <a:pt x="6" y="21"/>
                  </a:lnTo>
                  <a:lnTo>
                    <a:pt x="6" y="35"/>
                  </a:lnTo>
                  <a:lnTo>
                    <a:pt x="29" y="35"/>
                  </a:lnTo>
                  <a:lnTo>
                    <a:pt x="29" y="37"/>
                  </a:lnTo>
                  <a:lnTo>
                    <a:pt x="29" y="40"/>
                  </a:lnTo>
                  <a:lnTo>
                    <a:pt x="0" y="4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2" name="Freeform 90">
              <a:extLst>
                <a:ext uri="{FF2B5EF4-FFF2-40B4-BE49-F238E27FC236}">
                  <a16:creationId xmlns:a16="http://schemas.microsoft.com/office/drawing/2014/main" id="{7EF812C9-BCC6-45A7-A251-34E1DF8A6D4A}"/>
                </a:ext>
              </a:extLst>
            </p:cNvPr>
            <p:cNvSpPr>
              <a:spLocks/>
            </p:cNvSpPr>
            <p:nvPr userDrawn="1"/>
          </p:nvSpPr>
          <p:spPr bwMode="auto">
            <a:xfrm>
              <a:off x="1542" y="933"/>
              <a:ext cx="22" cy="40"/>
            </a:xfrm>
            <a:custGeom>
              <a:avLst/>
              <a:gdLst>
                <a:gd name="T0" fmla="*/ 14 w 18"/>
                <a:gd name="T1" fmla="*/ 0 h 32"/>
                <a:gd name="T2" fmla="*/ 16 w 18"/>
                <a:gd name="T3" fmla="*/ 0 h 32"/>
                <a:gd name="T4" fmla="*/ 18 w 18"/>
                <a:gd name="T5" fmla="*/ 0 h 32"/>
                <a:gd name="T6" fmla="*/ 18 w 18"/>
                <a:gd name="T7" fmla="*/ 23 h 32"/>
                <a:gd name="T8" fmla="*/ 16 w 18"/>
                <a:gd name="T9" fmla="*/ 30 h 32"/>
                <a:gd name="T10" fmla="*/ 9 w 18"/>
                <a:gd name="T11" fmla="*/ 32 h 32"/>
                <a:gd name="T12" fmla="*/ 2 w 18"/>
                <a:gd name="T13" fmla="*/ 30 h 32"/>
                <a:gd name="T14" fmla="*/ 0 w 18"/>
                <a:gd name="T15" fmla="*/ 23 h 32"/>
                <a:gd name="T16" fmla="*/ 0 w 18"/>
                <a:gd name="T17" fmla="*/ 21 h 32"/>
                <a:gd name="T18" fmla="*/ 4 w 18"/>
                <a:gd name="T19" fmla="*/ 21 h 32"/>
                <a:gd name="T20" fmla="*/ 4 w 18"/>
                <a:gd name="T21" fmla="*/ 23 h 32"/>
                <a:gd name="T22" fmla="*/ 6 w 18"/>
                <a:gd name="T23" fmla="*/ 27 h 32"/>
                <a:gd name="T24" fmla="*/ 9 w 18"/>
                <a:gd name="T25" fmla="*/ 29 h 32"/>
                <a:gd name="T26" fmla="*/ 13 w 18"/>
                <a:gd name="T27" fmla="*/ 27 h 32"/>
                <a:gd name="T28" fmla="*/ 14 w 18"/>
                <a:gd name="T29" fmla="*/ 23 h 32"/>
                <a:gd name="T30" fmla="*/ 14 w 18"/>
                <a:gd name="T3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2">
                  <a:moveTo>
                    <a:pt x="14" y="0"/>
                  </a:moveTo>
                  <a:cubicBezTo>
                    <a:pt x="16" y="0"/>
                    <a:pt x="16" y="0"/>
                    <a:pt x="16" y="0"/>
                  </a:cubicBezTo>
                  <a:cubicBezTo>
                    <a:pt x="18" y="0"/>
                    <a:pt x="18" y="0"/>
                    <a:pt x="18" y="0"/>
                  </a:cubicBezTo>
                  <a:cubicBezTo>
                    <a:pt x="18" y="23"/>
                    <a:pt x="18" y="23"/>
                    <a:pt x="18" y="23"/>
                  </a:cubicBezTo>
                  <a:cubicBezTo>
                    <a:pt x="18" y="26"/>
                    <a:pt x="18" y="28"/>
                    <a:pt x="16" y="30"/>
                  </a:cubicBezTo>
                  <a:cubicBezTo>
                    <a:pt x="14" y="32"/>
                    <a:pt x="12" y="32"/>
                    <a:pt x="9" y="32"/>
                  </a:cubicBezTo>
                  <a:cubicBezTo>
                    <a:pt x="6" y="32"/>
                    <a:pt x="4" y="32"/>
                    <a:pt x="2" y="30"/>
                  </a:cubicBezTo>
                  <a:cubicBezTo>
                    <a:pt x="1" y="28"/>
                    <a:pt x="0" y="26"/>
                    <a:pt x="0" y="23"/>
                  </a:cubicBezTo>
                  <a:cubicBezTo>
                    <a:pt x="0" y="21"/>
                    <a:pt x="0" y="21"/>
                    <a:pt x="0" y="21"/>
                  </a:cubicBezTo>
                  <a:cubicBezTo>
                    <a:pt x="4" y="21"/>
                    <a:pt x="4" y="21"/>
                    <a:pt x="4" y="21"/>
                  </a:cubicBezTo>
                  <a:cubicBezTo>
                    <a:pt x="4" y="23"/>
                    <a:pt x="4" y="23"/>
                    <a:pt x="4" y="23"/>
                  </a:cubicBezTo>
                  <a:cubicBezTo>
                    <a:pt x="4" y="25"/>
                    <a:pt x="5" y="26"/>
                    <a:pt x="6" y="27"/>
                  </a:cubicBezTo>
                  <a:cubicBezTo>
                    <a:pt x="6" y="28"/>
                    <a:pt x="8" y="29"/>
                    <a:pt x="9" y="29"/>
                  </a:cubicBezTo>
                  <a:cubicBezTo>
                    <a:pt x="11" y="29"/>
                    <a:pt x="12" y="28"/>
                    <a:pt x="13" y="27"/>
                  </a:cubicBezTo>
                  <a:cubicBezTo>
                    <a:pt x="14" y="26"/>
                    <a:pt x="14" y="24"/>
                    <a:pt x="14" y="23"/>
                  </a:cubicBezTo>
                  <a:lnTo>
                    <a:pt x="14"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3" name="Freeform 91">
              <a:extLst>
                <a:ext uri="{FF2B5EF4-FFF2-40B4-BE49-F238E27FC236}">
                  <a16:creationId xmlns:a16="http://schemas.microsoft.com/office/drawing/2014/main" id="{81065418-3CC9-4275-B550-5E91A7606FFC}"/>
                </a:ext>
              </a:extLst>
            </p:cNvPr>
            <p:cNvSpPr>
              <a:spLocks/>
            </p:cNvSpPr>
            <p:nvPr userDrawn="1"/>
          </p:nvSpPr>
          <p:spPr bwMode="auto">
            <a:xfrm>
              <a:off x="1579" y="933"/>
              <a:ext cx="5" cy="40"/>
            </a:xfrm>
            <a:custGeom>
              <a:avLst/>
              <a:gdLst>
                <a:gd name="T0" fmla="*/ 0 w 5"/>
                <a:gd name="T1" fmla="*/ 0 h 40"/>
                <a:gd name="T2" fmla="*/ 3 w 5"/>
                <a:gd name="T3" fmla="*/ 0 h 40"/>
                <a:gd name="T4" fmla="*/ 5 w 5"/>
                <a:gd name="T5" fmla="*/ 0 h 40"/>
                <a:gd name="T6" fmla="*/ 5 w 5"/>
                <a:gd name="T7" fmla="*/ 40 h 40"/>
                <a:gd name="T8" fmla="*/ 3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3" y="0"/>
                  </a:lnTo>
                  <a:lnTo>
                    <a:pt x="5" y="0"/>
                  </a:lnTo>
                  <a:lnTo>
                    <a:pt x="5" y="40"/>
                  </a:lnTo>
                  <a:lnTo>
                    <a:pt x="3" y="40"/>
                  </a:lnTo>
                  <a:lnTo>
                    <a:pt x="0" y="40"/>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4" name="Freeform 92">
              <a:extLst>
                <a:ext uri="{FF2B5EF4-FFF2-40B4-BE49-F238E27FC236}">
                  <a16:creationId xmlns:a16="http://schemas.microsoft.com/office/drawing/2014/main" id="{F7EAFB12-6F84-4C23-B641-B75A2A589DCA}"/>
                </a:ext>
              </a:extLst>
            </p:cNvPr>
            <p:cNvSpPr>
              <a:spLocks noEditPoints="1"/>
            </p:cNvSpPr>
            <p:nvPr userDrawn="1"/>
          </p:nvSpPr>
          <p:spPr bwMode="auto">
            <a:xfrm>
              <a:off x="1595" y="933"/>
              <a:ext cx="36" cy="40"/>
            </a:xfrm>
            <a:custGeom>
              <a:avLst/>
              <a:gdLst>
                <a:gd name="T0" fmla="*/ 15 w 36"/>
                <a:gd name="T1" fmla="*/ 0 h 40"/>
                <a:gd name="T2" fmla="*/ 19 w 36"/>
                <a:gd name="T3" fmla="*/ 0 h 40"/>
                <a:gd name="T4" fmla="*/ 21 w 36"/>
                <a:gd name="T5" fmla="*/ 0 h 40"/>
                <a:gd name="T6" fmla="*/ 36 w 36"/>
                <a:gd name="T7" fmla="*/ 40 h 40"/>
                <a:gd name="T8" fmla="*/ 33 w 36"/>
                <a:gd name="T9" fmla="*/ 40 h 40"/>
                <a:gd name="T10" fmla="*/ 30 w 36"/>
                <a:gd name="T11" fmla="*/ 40 h 40"/>
                <a:gd name="T12" fmla="*/ 26 w 36"/>
                <a:gd name="T13" fmla="*/ 27 h 40"/>
                <a:gd name="T14" fmla="*/ 10 w 36"/>
                <a:gd name="T15" fmla="*/ 27 h 40"/>
                <a:gd name="T16" fmla="*/ 7 w 36"/>
                <a:gd name="T17" fmla="*/ 40 h 40"/>
                <a:gd name="T18" fmla="*/ 4 w 36"/>
                <a:gd name="T19" fmla="*/ 40 h 40"/>
                <a:gd name="T20" fmla="*/ 0 w 36"/>
                <a:gd name="T21" fmla="*/ 40 h 40"/>
                <a:gd name="T22" fmla="*/ 15 w 36"/>
                <a:gd name="T23" fmla="*/ 0 h 40"/>
                <a:gd name="T24" fmla="*/ 12 w 36"/>
                <a:gd name="T25" fmla="*/ 24 h 40"/>
                <a:gd name="T26" fmla="*/ 24 w 36"/>
                <a:gd name="T27" fmla="*/ 24 h 40"/>
                <a:gd name="T28" fmla="*/ 19 w 36"/>
                <a:gd name="T29" fmla="*/ 5 h 40"/>
                <a:gd name="T30" fmla="*/ 19 w 36"/>
                <a:gd name="T31" fmla="*/ 5 h 40"/>
                <a:gd name="T32" fmla="*/ 12 w 36"/>
                <a:gd name="T33"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 h="40">
                  <a:moveTo>
                    <a:pt x="15" y="0"/>
                  </a:moveTo>
                  <a:lnTo>
                    <a:pt x="19" y="0"/>
                  </a:lnTo>
                  <a:lnTo>
                    <a:pt x="21" y="0"/>
                  </a:lnTo>
                  <a:lnTo>
                    <a:pt x="36" y="40"/>
                  </a:lnTo>
                  <a:lnTo>
                    <a:pt x="33" y="40"/>
                  </a:lnTo>
                  <a:lnTo>
                    <a:pt x="30" y="40"/>
                  </a:lnTo>
                  <a:lnTo>
                    <a:pt x="26" y="27"/>
                  </a:lnTo>
                  <a:lnTo>
                    <a:pt x="10" y="27"/>
                  </a:lnTo>
                  <a:lnTo>
                    <a:pt x="7" y="40"/>
                  </a:lnTo>
                  <a:lnTo>
                    <a:pt x="4" y="40"/>
                  </a:lnTo>
                  <a:lnTo>
                    <a:pt x="0" y="40"/>
                  </a:lnTo>
                  <a:lnTo>
                    <a:pt x="15" y="0"/>
                  </a:lnTo>
                  <a:close/>
                  <a:moveTo>
                    <a:pt x="12" y="24"/>
                  </a:moveTo>
                  <a:lnTo>
                    <a:pt x="24" y="24"/>
                  </a:lnTo>
                  <a:lnTo>
                    <a:pt x="19" y="5"/>
                  </a:lnTo>
                  <a:lnTo>
                    <a:pt x="19" y="5"/>
                  </a:lnTo>
                  <a:lnTo>
                    <a:pt x="12" y="2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5" name="Freeform 93">
              <a:extLst>
                <a:ext uri="{FF2B5EF4-FFF2-40B4-BE49-F238E27FC236}">
                  <a16:creationId xmlns:a16="http://schemas.microsoft.com/office/drawing/2014/main" id="{101119CA-B921-49F7-AB92-D45040144E05}"/>
                </a:ext>
              </a:extLst>
            </p:cNvPr>
            <p:cNvSpPr>
              <a:spLocks/>
            </p:cNvSpPr>
            <p:nvPr userDrawn="1"/>
          </p:nvSpPr>
          <p:spPr bwMode="auto">
            <a:xfrm>
              <a:off x="1641" y="933"/>
              <a:ext cx="31" cy="40"/>
            </a:xfrm>
            <a:custGeom>
              <a:avLst/>
              <a:gdLst>
                <a:gd name="T0" fmla="*/ 5 w 31"/>
                <a:gd name="T1" fmla="*/ 40 h 40"/>
                <a:gd name="T2" fmla="*/ 3 w 31"/>
                <a:gd name="T3" fmla="*/ 40 h 40"/>
                <a:gd name="T4" fmla="*/ 0 w 31"/>
                <a:gd name="T5" fmla="*/ 40 h 40"/>
                <a:gd name="T6" fmla="*/ 0 w 31"/>
                <a:gd name="T7" fmla="*/ 0 h 40"/>
                <a:gd name="T8" fmla="*/ 4 w 31"/>
                <a:gd name="T9" fmla="*/ 0 h 40"/>
                <a:gd name="T10" fmla="*/ 6 w 31"/>
                <a:gd name="T11" fmla="*/ 0 h 40"/>
                <a:gd name="T12" fmla="*/ 26 w 31"/>
                <a:gd name="T13" fmla="*/ 32 h 40"/>
                <a:gd name="T14" fmla="*/ 26 w 31"/>
                <a:gd name="T15" fmla="*/ 0 h 40"/>
                <a:gd name="T16" fmla="*/ 29 w 31"/>
                <a:gd name="T17" fmla="*/ 0 h 40"/>
                <a:gd name="T18" fmla="*/ 31 w 31"/>
                <a:gd name="T19" fmla="*/ 0 h 40"/>
                <a:gd name="T20" fmla="*/ 31 w 31"/>
                <a:gd name="T21" fmla="*/ 40 h 40"/>
                <a:gd name="T22" fmla="*/ 29 w 31"/>
                <a:gd name="T23" fmla="*/ 40 h 40"/>
                <a:gd name="T24" fmla="*/ 26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3" y="40"/>
                  </a:lnTo>
                  <a:lnTo>
                    <a:pt x="0" y="40"/>
                  </a:lnTo>
                  <a:lnTo>
                    <a:pt x="0" y="0"/>
                  </a:lnTo>
                  <a:lnTo>
                    <a:pt x="4" y="0"/>
                  </a:lnTo>
                  <a:lnTo>
                    <a:pt x="6" y="0"/>
                  </a:lnTo>
                  <a:lnTo>
                    <a:pt x="26" y="32"/>
                  </a:lnTo>
                  <a:lnTo>
                    <a:pt x="26" y="0"/>
                  </a:lnTo>
                  <a:lnTo>
                    <a:pt x="29" y="0"/>
                  </a:lnTo>
                  <a:lnTo>
                    <a:pt x="31" y="0"/>
                  </a:lnTo>
                  <a:lnTo>
                    <a:pt x="31" y="40"/>
                  </a:lnTo>
                  <a:lnTo>
                    <a:pt x="29" y="40"/>
                  </a:lnTo>
                  <a:lnTo>
                    <a:pt x="26" y="40"/>
                  </a:lnTo>
                  <a:lnTo>
                    <a:pt x="5" y="8"/>
                  </a:lnTo>
                  <a:lnTo>
                    <a:pt x="5" y="4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6" name="Freeform 94">
              <a:extLst>
                <a:ext uri="{FF2B5EF4-FFF2-40B4-BE49-F238E27FC236}">
                  <a16:creationId xmlns:a16="http://schemas.microsoft.com/office/drawing/2014/main" id="{6B9C7DA6-3388-462C-8BB8-09D0DB3A2655}"/>
                </a:ext>
              </a:extLst>
            </p:cNvPr>
            <p:cNvSpPr>
              <a:spLocks/>
            </p:cNvSpPr>
            <p:nvPr userDrawn="1"/>
          </p:nvSpPr>
          <p:spPr bwMode="auto">
            <a:xfrm>
              <a:off x="1687" y="932"/>
              <a:ext cx="36" cy="41"/>
            </a:xfrm>
            <a:custGeom>
              <a:avLst/>
              <a:gdLst>
                <a:gd name="T0" fmla="*/ 15 w 29"/>
                <a:gd name="T1" fmla="*/ 33 h 33"/>
                <a:gd name="T2" fmla="*/ 4 w 29"/>
                <a:gd name="T3" fmla="*/ 29 h 33"/>
                <a:gd name="T4" fmla="*/ 0 w 29"/>
                <a:gd name="T5" fmla="*/ 17 h 33"/>
                <a:gd name="T6" fmla="*/ 4 w 29"/>
                <a:gd name="T7" fmla="*/ 5 h 33"/>
                <a:gd name="T8" fmla="*/ 15 w 29"/>
                <a:gd name="T9" fmla="*/ 0 h 33"/>
                <a:gd name="T10" fmla="*/ 24 w 29"/>
                <a:gd name="T11" fmla="*/ 3 h 33"/>
                <a:gd name="T12" fmla="*/ 28 w 29"/>
                <a:gd name="T13" fmla="*/ 10 h 33"/>
                <a:gd name="T14" fmla="*/ 24 w 29"/>
                <a:gd name="T15" fmla="*/ 10 h 33"/>
                <a:gd name="T16" fmla="*/ 21 w 29"/>
                <a:gd name="T17" fmla="*/ 5 h 33"/>
                <a:gd name="T18" fmla="*/ 15 w 29"/>
                <a:gd name="T19" fmla="*/ 4 h 33"/>
                <a:gd name="T20" fmla="*/ 7 w 29"/>
                <a:gd name="T21" fmla="*/ 7 h 33"/>
                <a:gd name="T22" fmla="*/ 4 w 29"/>
                <a:gd name="T23" fmla="*/ 17 h 33"/>
                <a:gd name="T24" fmla="*/ 7 w 29"/>
                <a:gd name="T25" fmla="*/ 26 h 33"/>
                <a:gd name="T26" fmla="*/ 15 w 29"/>
                <a:gd name="T27" fmla="*/ 30 h 33"/>
                <a:gd name="T28" fmla="*/ 23 w 29"/>
                <a:gd name="T29" fmla="*/ 26 h 33"/>
                <a:gd name="T30" fmla="*/ 24 w 29"/>
                <a:gd name="T31" fmla="*/ 25 h 33"/>
                <a:gd name="T32" fmla="*/ 25 w 29"/>
                <a:gd name="T33" fmla="*/ 23 h 33"/>
                <a:gd name="T34" fmla="*/ 25 w 29"/>
                <a:gd name="T35" fmla="*/ 20 h 33"/>
                <a:gd name="T36" fmla="*/ 25 w 29"/>
                <a:gd name="T37" fmla="*/ 19 h 33"/>
                <a:gd name="T38" fmla="*/ 15 w 29"/>
                <a:gd name="T39" fmla="*/ 19 h 33"/>
                <a:gd name="T40" fmla="*/ 15 w 29"/>
                <a:gd name="T41" fmla="*/ 16 h 33"/>
                <a:gd name="T42" fmla="*/ 29 w 29"/>
                <a:gd name="T43" fmla="*/ 16 h 33"/>
                <a:gd name="T44" fmla="*/ 29 w 29"/>
                <a:gd name="T45" fmla="*/ 32 h 33"/>
                <a:gd name="T46" fmla="*/ 26 w 29"/>
                <a:gd name="T47" fmla="*/ 32 h 33"/>
                <a:gd name="T48" fmla="*/ 25 w 29"/>
                <a:gd name="T49" fmla="*/ 28 h 33"/>
                <a:gd name="T50" fmla="*/ 25 w 29"/>
                <a:gd name="T51" fmla="*/ 29 h 33"/>
                <a:gd name="T52" fmla="*/ 15 w 29"/>
                <a:gd name="T5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9" h="33">
                  <a:moveTo>
                    <a:pt x="15" y="33"/>
                  </a:moveTo>
                  <a:cubicBezTo>
                    <a:pt x="10" y="33"/>
                    <a:pt x="7" y="32"/>
                    <a:pt x="4" y="29"/>
                  </a:cubicBezTo>
                  <a:cubicBezTo>
                    <a:pt x="1" y="26"/>
                    <a:pt x="0" y="22"/>
                    <a:pt x="0" y="17"/>
                  </a:cubicBezTo>
                  <a:cubicBezTo>
                    <a:pt x="0" y="12"/>
                    <a:pt x="1" y="8"/>
                    <a:pt x="4" y="5"/>
                  </a:cubicBezTo>
                  <a:cubicBezTo>
                    <a:pt x="7" y="1"/>
                    <a:pt x="10" y="0"/>
                    <a:pt x="15" y="0"/>
                  </a:cubicBezTo>
                  <a:cubicBezTo>
                    <a:pt x="18" y="0"/>
                    <a:pt x="21" y="1"/>
                    <a:pt x="24" y="3"/>
                  </a:cubicBezTo>
                  <a:cubicBezTo>
                    <a:pt x="26" y="5"/>
                    <a:pt x="28" y="7"/>
                    <a:pt x="28" y="10"/>
                  </a:cubicBezTo>
                  <a:cubicBezTo>
                    <a:pt x="24" y="10"/>
                    <a:pt x="24" y="10"/>
                    <a:pt x="24" y="10"/>
                  </a:cubicBezTo>
                  <a:cubicBezTo>
                    <a:pt x="24" y="8"/>
                    <a:pt x="23" y="7"/>
                    <a:pt x="21" y="5"/>
                  </a:cubicBezTo>
                  <a:cubicBezTo>
                    <a:pt x="19" y="4"/>
                    <a:pt x="17" y="4"/>
                    <a:pt x="15" y="4"/>
                  </a:cubicBezTo>
                  <a:cubicBezTo>
                    <a:pt x="12" y="4"/>
                    <a:pt x="9" y="5"/>
                    <a:pt x="7" y="7"/>
                  </a:cubicBezTo>
                  <a:cubicBezTo>
                    <a:pt x="5" y="10"/>
                    <a:pt x="4" y="13"/>
                    <a:pt x="4" y="17"/>
                  </a:cubicBezTo>
                  <a:cubicBezTo>
                    <a:pt x="4" y="21"/>
                    <a:pt x="5" y="24"/>
                    <a:pt x="7" y="26"/>
                  </a:cubicBezTo>
                  <a:cubicBezTo>
                    <a:pt x="9" y="29"/>
                    <a:pt x="12" y="30"/>
                    <a:pt x="15" y="30"/>
                  </a:cubicBezTo>
                  <a:cubicBezTo>
                    <a:pt x="18" y="30"/>
                    <a:pt x="21" y="29"/>
                    <a:pt x="23" y="26"/>
                  </a:cubicBezTo>
                  <a:cubicBezTo>
                    <a:pt x="23" y="26"/>
                    <a:pt x="23" y="25"/>
                    <a:pt x="24" y="25"/>
                  </a:cubicBezTo>
                  <a:cubicBezTo>
                    <a:pt x="24" y="24"/>
                    <a:pt x="24" y="24"/>
                    <a:pt x="25" y="23"/>
                  </a:cubicBezTo>
                  <a:cubicBezTo>
                    <a:pt x="25" y="22"/>
                    <a:pt x="25" y="21"/>
                    <a:pt x="25" y="20"/>
                  </a:cubicBezTo>
                  <a:cubicBezTo>
                    <a:pt x="25" y="19"/>
                    <a:pt x="25" y="19"/>
                    <a:pt x="25" y="19"/>
                  </a:cubicBezTo>
                  <a:cubicBezTo>
                    <a:pt x="15" y="19"/>
                    <a:pt x="15" y="19"/>
                    <a:pt x="15" y="19"/>
                  </a:cubicBezTo>
                  <a:cubicBezTo>
                    <a:pt x="15" y="16"/>
                    <a:pt x="15" y="16"/>
                    <a:pt x="15" y="16"/>
                  </a:cubicBezTo>
                  <a:cubicBezTo>
                    <a:pt x="29" y="16"/>
                    <a:pt x="29" y="16"/>
                    <a:pt x="29" y="16"/>
                  </a:cubicBezTo>
                  <a:cubicBezTo>
                    <a:pt x="29" y="32"/>
                    <a:pt x="29" y="32"/>
                    <a:pt x="29" y="32"/>
                  </a:cubicBezTo>
                  <a:cubicBezTo>
                    <a:pt x="26" y="32"/>
                    <a:pt x="26" y="32"/>
                    <a:pt x="26" y="32"/>
                  </a:cubicBezTo>
                  <a:cubicBezTo>
                    <a:pt x="25" y="28"/>
                    <a:pt x="25" y="28"/>
                    <a:pt x="25" y="28"/>
                  </a:cubicBezTo>
                  <a:cubicBezTo>
                    <a:pt x="25" y="29"/>
                    <a:pt x="25" y="29"/>
                    <a:pt x="25" y="29"/>
                  </a:cubicBezTo>
                  <a:cubicBezTo>
                    <a:pt x="22" y="32"/>
                    <a:pt x="19" y="33"/>
                    <a:pt x="15" y="33"/>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7" name="Freeform 95">
              <a:extLst>
                <a:ext uri="{FF2B5EF4-FFF2-40B4-BE49-F238E27FC236}">
                  <a16:creationId xmlns:a16="http://schemas.microsoft.com/office/drawing/2014/main" id="{9C1ED501-064A-41D7-A3FF-D34A0113A73B}"/>
                </a:ext>
              </a:extLst>
            </p:cNvPr>
            <p:cNvSpPr>
              <a:spLocks/>
            </p:cNvSpPr>
            <p:nvPr userDrawn="1"/>
          </p:nvSpPr>
          <p:spPr bwMode="auto">
            <a:xfrm>
              <a:off x="1760" y="933"/>
              <a:ext cx="31" cy="40"/>
            </a:xfrm>
            <a:custGeom>
              <a:avLst/>
              <a:gdLst>
                <a:gd name="T0" fmla="*/ 25 w 25"/>
                <a:gd name="T1" fmla="*/ 20 h 32"/>
                <a:gd name="T2" fmla="*/ 21 w 25"/>
                <a:gd name="T3" fmla="*/ 29 h 32"/>
                <a:gd name="T4" fmla="*/ 12 w 25"/>
                <a:gd name="T5" fmla="*/ 32 h 32"/>
                <a:gd name="T6" fmla="*/ 3 w 25"/>
                <a:gd name="T7" fmla="*/ 29 h 32"/>
                <a:gd name="T8" fmla="*/ 0 w 25"/>
                <a:gd name="T9" fmla="*/ 20 h 32"/>
                <a:gd name="T10" fmla="*/ 0 w 25"/>
                <a:gd name="T11" fmla="*/ 0 h 32"/>
                <a:gd name="T12" fmla="*/ 2 w 25"/>
                <a:gd name="T13" fmla="*/ 0 h 32"/>
                <a:gd name="T14" fmla="*/ 4 w 25"/>
                <a:gd name="T15" fmla="*/ 0 h 32"/>
                <a:gd name="T16" fmla="*/ 4 w 25"/>
                <a:gd name="T17" fmla="*/ 20 h 32"/>
                <a:gd name="T18" fmla="*/ 6 w 25"/>
                <a:gd name="T19" fmla="*/ 26 h 32"/>
                <a:gd name="T20" fmla="*/ 12 w 25"/>
                <a:gd name="T21" fmla="*/ 29 h 32"/>
                <a:gd name="T22" fmla="*/ 18 w 25"/>
                <a:gd name="T23" fmla="*/ 26 h 32"/>
                <a:gd name="T24" fmla="*/ 20 w 25"/>
                <a:gd name="T25" fmla="*/ 20 h 32"/>
                <a:gd name="T26" fmla="*/ 20 w 25"/>
                <a:gd name="T27" fmla="*/ 0 h 32"/>
                <a:gd name="T28" fmla="*/ 22 w 25"/>
                <a:gd name="T29" fmla="*/ 0 h 32"/>
                <a:gd name="T30" fmla="*/ 25 w 25"/>
                <a:gd name="T31" fmla="*/ 0 h 32"/>
                <a:gd name="T32" fmla="*/ 25 w 25"/>
                <a:gd name="T33"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32">
                  <a:moveTo>
                    <a:pt x="25" y="20"/>
                  </a:moveTo>
                  <a:cubicBezTo>
                    <a:pt x="25" y="24"/>
                    <a:pt x="23" y="27"/>
                    <a:pt x="21" y="29"/>
                  </a:cubicBezTo>
                  <a:cubicBezTo>
                    <a:pt x="19" y="31"/>
                    <a:pt x="16" y="32"/>
                    <a:pt x="12" y="32"/>
                  </a:cubicBezTo>
                  <a:cubicBezTo>
                    <a:pt x="8" y="32"/>
                    <a:pt x="5" y="31"/>
                    <a:pt x="3" y="29"/>
                  </a:cubicBezTo>
                  <a:cubicBezTo>
                    <a:pt x="1" y="27"/>
                    <a:pt x="0" y="24"/>
                    <a:pt x="0" y="20"/>
                  </a:cubicBezTo>
                  <a:cubicBezTo>
                    <a:pt x="0" y="0"/>
                    <a:pt x="0" y="0"/>
                    <a:pt x="0" y="0"/>
                  </a:cubicBezTo>
                  <a:cubicBezTo>
                    <a:pt x="2" y="0"/>
                    <a:pt x="2" y="0"/>
                    <a:pt x="2" y="0"/>
                  </a:cubicBezTo>
                  <a:cubicBezTo>
                    <a:pt x="4" y="0"/>
                    <a:pt x="4" y="0"/>
                    <a:pt x="4" y="0"/>
                  </a:cubicBezTo>
                  <a:cubicBezTo>
                    <a:pt x="4" y="20"/>
                    <a:pt x="4" y="20"/>
                    <a:pt x="4" y="20"/>
                  </a:cubicBezTo>
                  <a:cubicBezTo>
                    <a:pt x="4" y="23"/>
                    <a:pt x="5" y="25"/>
                    <a:pt x="6" y="26"/>
                  </a:cubicBezTo>
                  <a:cubicBezTo>
                    <a:pt x="7" y="28"/>
                    <a:pt x="9" y="29"/>
                    <a:pt x="12" y="29"/>
                  </a:cubicBezTo>
                  <a:cubicBezTo>
                    <a:pt x="15" y="29"/>
                    <a:pt x="17" y="28"/>
                    <a:pt x="18" y="26"/>
                  </a:cubicBezTo>
                  <a:cubicBezTo>
                    <a:pt x="20" y="25"/>
                    <a:pt x="20" y="23"/>
                    <a:pt x="20" y="20"/>
                  </a:cubicBezTo>
                  <a:cubicBezTo>
                    <a:pt x="20" y="0"/>
                    <a:pt x="20" y="0"/>
                    <a:pt x="20" y="0"/>
                  </a:cubicBezTo>
                  <a:cubicBezTo>
                    <a:pt x="22" y="0"/>
                    <a:pt x="22" y="0"/>
                    <a:pt x="22" y="0"/>
                  </a:cubicBezTo>
                  <a:cubicBezTo>
                    <a:pt x="25" y="0"/>
                    <a:pt x="25" y="0"/>
                    <a:pt x="25" y="0"/>
                  </a:cubicBezTo>
                  <a:lnTo>
                    <a:pt x="25" y="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8" name="Freeform 96">
              <a:extLst>
                <a:ext uri="{FF2B5EF4-FFF2-40B4-BE49-F238E27FC236}">
                  <a16:creationId xmlns:a16="http://schemas.microsoft.com/office/drawing/2014/main" id="{FB600838-CD47-49AE-BC6F-8BB25387BA50}"/>
                </a:ext>
              </a:extLst>
            </p:cNvPr>
            <p:cNvSpPr>
              <a:spLocks/>
            </p:cNvSpPr>
            <p:nvPr userDrawn="1"/>
          </p:nvSpPr>
          <p:spPr bwMode="auto">
            <a:xfrm>
              <a:off x="1806" y="933"/>
              <a:ext cx="31" cy="40"/>
            </a:xfrm>
            <a:custGeom>
              <a:avLst/>
              <a:gdLst>
                <a:gd name="T0" fmla="*/ 5 w 31"/>
                <a:gd name="T1" fmla="*/ 40 h 40"/>
                <a:gd name="T2" fmla="*/ 2 w 31"/>
                <a:gd name="T3" fmla="*/ 40 h 40"/>
                <a:gd name="T4" fmla="*/ 0 w 31"/>
                <a:gd name="T5" fmla="*/ 40 h 40"/>
                <a:gd name="T6" fmla="*/ 0 w 31"/>
                <a:gd name="T7" fmla="*/ 0 h 40"/>
                <a:gd name="T8" fmla="*/ 2 w 31"/>
                <a:gd name="T9" fmla="*/ 0 h 40"/>
                <a:gd name="T10" fmla="*/ 6 w 31"/>
                <a:gd name="T11" fmla="*/ 0 h 40"/>
                <a:gd name="T12" fmla="*/ 26 w 31"/>
                <a:gd name="T13" fmla="*/ 32 h 40"/>
                <a:gd name="T14" fmla="*/ 26 w 31"/>
                <a:gd name="T15" fmla="*/ 0 h 40"/>
                <a:gd name="T16" fmla="*/ 28 w 31"/>
                <a:gd name="T17" fmla="*/ 0 h 40"/>
                <a:gd name="T18" fmla="*/ 31 w 31"/>
                <a:gd name="T19" fmla="*/ 0 h 40"/>
                <a:gd name="T20" fmla="*/ 31 w 31"/>
                <a:gd name="T21" fmla="*/ 40 h 40"/>
                <a:gd name="T22" fmla="*/ 28 w 31"/>
                <a:gd name="T23" fmla="*/ 40 h 40"/>
                <a:gd name="T24" fmla="*/ 25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2" y="40"/>
                  </a:lnTo>
                  <a:lnTo>
                    <a:pt x="0" y="40"/>
                  </a:lnTo>
                  <a:lnTo>
                    <a:pt x="0" y="0"/>
                  </a:lnTo>
                  <a:lnTo>
                    <a:pt x="2" y="0"/>
                  </a:lnTo>
                  <a:lnTo>
                    <a:pt x="6" y="0"/>
                  </a:lnTo>
                  <a:lnTo>
                    <a:pt x="26" y="32"/>
                  </a:lnTo>
                  <a:lnTo>
                    <a:pt x="26" y="0"/>
                  </a:lnTo>
                  <a:lnTo>
                    <a:pt x="28" y="0"/>
                  </a:lnTo>
                  <a:lnTo>
                    <a:pt x="31" y="0"/>
                  </a:lnTo>
                  <a:lnTo>
                    <a:pt x="31" y="40"/>
                  </a:lnTo>
                  <a:lnTo>
                    <a:pt x="28" y="40"/>
                  </a:lnTo>
                  <a:lnTo>
                    <a:pt x="25" y="40"/>
                  </a:lnTo>
                  <a:lnTo>
                    <a:pt x="5" y="8"/>
                  </a:lnTo>
                  <a:lnTo>
                    <a:pt x="5" y="4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9" name="Freeform 97">
              <a:extLst>
                <a:ext uri="{FF2B5EF4-FFF2-40B4-BE49-F238E27FC236}">
                  <a16:creationId xmlns:a16="http://schemas.microsoft.com/office/drawing/2014/main" id="{E28C207B-B91B-452A-B0D7-777C64C1107B}"/>
                </a:ext>
              </a:extLst>
            </p:cNvPr>
            <p:cNvSpPr>
              <a:spLocks/>
            </p:cNvSpPr>
            <p:nvPr userDrawn="1"/>
          </p:nvSpPr>
          <p:spPr bwMode="auto">
            <a:xfrm>
              <a:off x="1852"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0" name="Freeform 98">
              <a:extLst>
                <a:ext uri="{FF2B5EF4-FFF2-40B4-BE49-F238E27FC236}">
                  <a16:creationId xmlns:a16="http://schemas.microsoft.com/office/drawing/2014/main" id="{21185FD0-7E48-4E5B-A3AA-470E58DE6067}"/>
                </a:ext>
              </a:extLst>
            </p:cNvPr>
            <p:cNvSpPr>
              <a:spLocks/>
            </p:cNvSpPr>
            <p:nvPr userDrawn="1"/>
          </p:nvSpPr>
          <p:spPr bwMode="auto">
            <a:xfrm>
              <a:off x="1867" y="933"/>
              <a:ext cx="34" cy="40"/>
            </a:xfrm>
            <a:custGeom>
              <a:avLst/>
              <a:gdLst>
                <a:gd name="T0" fmla="*/ 0 w 34"/>
                <a:gd name="T1" fmla="*/ 0 h 40"/>
                <a:gd name="T2" fmla="*/ 3 w 34"/>
                <a:gd name="T3" fmla="*/ 0 h 40"/>
                <a:gd name="T4" fmla="*/ 6 w 34"/>
                <a:gd name="T5" fmla="*/ 0 h 40"/>
                <a:gd name="T6" fmla="*/ 17 w 34"/>
                <a:gd name="T7" fmla="*/ 34 h 40"/>
                <a:gd name="T8" fmla="*/ 17 w 34"/>
                <a:gd name="T9" fmla="*/ 34 h 40"/>
                <a:gd name="T10" fmla="*/ 28 w 34"/>
                <a:gd name="T11" fmla="*/ 0 h 40"/>
                <a:gd name="T12" fmla="*/ 32 w 34"/>
                <a:gd name="T13" fmla="*/ 0 h 40"/>
                <a:gd name="T14" fmla="*/ 34 w 34"/>
                <a:gd name="T15" fmla="*/ 0 h 40"/>
                <a:gd name="T16" fmla="*/ 21 w 34"/>
                <a:gd name="T17" fmla="*/ 40 h 40"/>
                <a:gd name="T18" fmla="*/ 17 w 34"/>
                <a:gd name="T19" fmla="*/ 40 h 40"/>
                <a:gd name="T20" fmla="*/ 15 w 34"/>
                <a:gd name="T21" fmla="*/ 40 h 40"/>
                <a:gd name="T22" fmla="*/ 0 w 34"/>
                <a:gd name="T2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0">
                  <a:moveTo>
                    <a:pt x="0" y="0"/>
                  </a:moveTo>
                  <a:lnTo>
                    <a:pt x="3" y="0"/>
                  </a:lnTo>
                  <a:lnTo>
                    <a:pt x="6" y="0"/>
                  </a:lnTo>
                  <a:lnTo>
                    <a:pt x="17" y="34"/>
                  </a:lnTo>
                  <a:lnTo>
                    <a:pt x="17" y="34"/>
                  </a:lnTo>
                  <a:lnTo>
                    <a:pt x="28" y="0"/>
                  </a:lnTo>
                  <a:lnTo>
                    <a:pt x="32" y="0"/>
                  </a:lnTo>
                  <a:lnTo>
                    <a:pt x="34" y="0"/>
                  </a:lnTo>
                  <a:lnTo>
                    <a:pt x="21" y="40"/>
                  </a:lnTo>
                  <a:lnTo>
                    <a:pt x="17" y="40"/>
                  </a:lnTo>
                  <a:lnTo>
                    <a:pt x="15" y="40"/>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1" name="Freeform 99">
              <a:extLst>
                <a:ext uri="{FF2B5EF4-FFF2-40B4-BE49-F238E27FC236}">
                  <a16:creationId xmlns:a16="http://schemas.microsoft.com/office/drawing/2014/main" id="{C88AEE4E-9C5E-4BD7-A187-4E998266B873}"/>
                </a:ext>
              </a:extLst>
            </p:cNvPr>
            <p:cNvSpPr>
              <a:spLocks/>
            </p:cNvSpPr>
            <p:nvPr userDrawn="1"/>
          </p:nvSpPr>
          <p:spPr bwMode="auto">
            <a:xfrm>
              <a:off x="1911" y="933"/>
              <a:ext cx="30" cy="40"/>
            </a:xfrm>
            <a:custGeom>
              <a:avLst/>
              <a:gdLst>
                <a:gd name="T0" fmla="*/ 0 w 30"/>
                <a:gd name="T1" fmla="*/ 40 h 40"/>
                <a:gd name="T2" fmla="*/ 0 w 30"/>
                <a:gd name="T3" fmla="*/ 0 h 40"/>
                <a:gd name="T4" fmla="*/ 30 w 30"/>
                <a:gd name="T5" fmla="*/ 0 h 40"/>
                <a:gd name="T6" fmla="*/ 30 w 30"/>
                <a:gd name="T7" fmla="*/ 3 h 40"/>
                <a:gd name="T8" fmla="*/ 30 w 30"/>
                <a:gd name="T9" fmla="*/ 5 h 40"/>
                <a:gd name="T10" fmla="*/ 6 w 30"/>
                <a:gd name="T11" fmla="*/ 5 h 40"/>
                <a:gd name="T12" fmla="*/ 6 w 30"/>
                <a:gd name="T13" fmla="*/ 16 h 40"/>
                <a:gd name="T14" fmla="*/ 27 w 30"/>
                <a:gd name="T15" fmla="*/ 16 h 40"/>
                <a:gd name="T16" fmla="*/ 27 w 30"/>
                <a:gd name="T17" fmla="*/ 19 h 40"/>
                <a:gd name="T18" fmla="*/ 27 w 30"/>
                <a:gd name="T19" fmla="*/ 21 h 40"/>
                <a:gd name="T20" fmla="*/ 6 w 30"/>
                <a:gd name="T21" fmla="*/ 21 h 40"/>
                <a:gd name="T22" fmla="*/ 6 w 30"/>
                <a:gd name="T23" fmla="*/ 35 h 40"/>
                <a:gd name="T24" fmla="*/ 30 w 30"/>
                <a:gd name="T25" fmla="*/ 35 h 40"/>
                <a:gd name="T26" fmla="*/ 30 w 30"/>
                <a:gd name="T27" fmla="*/ 37 h 40"/>
                <a:gd name="T28" fmla="*/ 30 w 30"/>
                <a:gd name="T29" fmla="*/ 40 h 40"/>
                <a:gd name="T30" fmla="*/ 0 w 30"/>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40">
                  <a:moveTo>
                    <a:pt x="0" y="40"/>
                  </a:moveTo>
                  <a:lnTo>
                    <a:pt x="0" y="0"/>
                  </a:lnTo>
                  <a:lnTo>
                    <a:pt x="30" y="0"/>
                  </a:lnTo>
                  <a:lnTo>
                    <a:pt x="30" y="3"/>
                  </a:lnTo>
                  <a:lnTo>
                    <a:pt x="30" y="5"/>
                  </a:lnTo>
                  <a:lnTo>
                    <a:pt x="6" y="5"/>
                  </a:lnTo>
                  <a:lnTo>
                    <a:pt x="6" y="16"/>
                  </a:lnTo>
                  <a:lnTo>
                    <a:pt x="27" y="16"/>
                  </a:lnTo>
                  <a:lnTo>
                    <a:pt x="27" y="19"/>
                  </a:lnTo>
                  <a:lnTo>
                    <a:pt x="27" y="21"/>
                  </a:lnTo>
                  <a:lnTo>
                    <a:pt x="6" y="21"/>
                  </a:lnTo>
                  <a:lnTo>
                    <a:pt x="6" y="35"/>
                  </a:lnTo>
                  <a:lnTo>
                    <a:pt x="30" y="35"/>
                  </a:lnTo>
                  <a:lnTo>
                    <a:pt x="30" y="37"/>
                  </a:lnTo>
                  <a:lnTo>
                    <a:pt x="30" y="40"/>
                  </a:lnTo>
                  <a:lnTo>
                    <a:pt x="0" y="4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2" name="Freeform 100">
              <a:extLst>
                <a:ext uri="{FF2B5EF4-FFF2-40B4-BE49-F238E27FC236}">
                  <a16:creationId xmlns:a16="http://schemas.microsoft.com/office/drawing/2014/main" id="{B2A07BC7-82C6-4612-B331-C32464BF3E64}"/>
                </a:ext>
              </a:extLst>
            </p:cNvPr>
            <p:cNvSpPr>
              <a:spLocks noEditPoints="1"/>
            </p:cNvSpPr>
            <p:nvPr userDrawn="1"/>
          </p:nvSpPr>
          <p:spPr bwMode="auto">
            <a:xfrm>
              <a:off x="1955" y="933"/>
              <a:ext cx="33" cy="40"/>
            </a:xfrm>
            <a:custGeom>
              <a:avLst/>
              <a:gdLst>
                <a:gd name="T0" fmla="*/ 0 w 27"/>
                <a:gd name="T1" fmla="*/ 0 h 32"/>
                <a:gd name="T2" fmla="*/ 2 w 27"/>
                <a:gd name="T3" fmla="*/ 0 h 32"/>
                <a:gd name="T4" fmla="*/ 15 w 27"/>
                <a:gd name="T5" fmla="*/ 0 h 32"/>
                <a:gd name="T6" fmla="*/ 23 w 27"/>
                <a:gd name="T7" fmla="*/ 2 h 32"/>
                <a:gd name="T8" fmla="*/ 25 w 27"/>
                <a:gd name="T9" fmla="*/ 8 h 32"/>
                <a:gd name="T10" fmla="*/ 23 w 27"/>
                <a:gd name="T11" fmla="*/ 15 h 32"/>
                <a:gd name="T12" fmla="*/ 21 w 27"/>
                <a:gd name="T13" fmla="*/ 16 h 32"/>
                <a:gd name="T14" fmla="*/ 22 w 27"/>
                <a:gd name="T15" fmla="*/ 16 h 32"/>
                <a:gd name="T16" fmla="*/ 25 w 27"/>
                <a:gd name="T17" fmla="*/ 22 h 32"/>
                <a:gd name="T18" fmla="*/ 25 w 27"/>
                <a:gd name="T19" fmla="*/ 28 h 32"/>
                <a:gd name="T20" fmla="*/ 25 w 27"/>
                <a:gd name="T21" fmla="*/ 30 h 32"/>
                <a:gd name="T22" fmla="*/ 27 w 27"/>
                <a:gd name="T23" fmla="*/ 31 h 32"/>
                <a:gd name="T24" fmla="*/ 27 w 27"/>
                <a:gd name="T25" fmla="*/ 31 h 32"/>
                <a:gd name="T26" fmla="*/ 21 w 27"/>
                <a:gd name="T27" fmla="*/ 31 h 32"/>
                <a:gd name="T28" fmla="*/ 21 w 27"/>
                <a:gd name="T29" fmla="*/ 29 h 32"/>
                <a:gd name="T30" fmla="*/ 21 w 27"/>
                <a:gd name="T31" fmla="*/ 26 h 32"/>
                <a:gd name="T32" fmla="*/ 21 w 27"/>
                <a:gd name="T33" fmla="*/ 23 h 32"/>
                <a:gd name="T34" fmla="*/ 19 w 27"/>
                <a:gd name="T35" fmla="*/ 19 h 32"/>
                <a:gd name="T36" fmla="*/ 15 w 27"/>
                <a:gd name="T37" fmla="*/ 18 h 32"/>
                <a:gd name="T38" fmla="*/ 4 w 27"/>
                <a:gd name="T39" fmla="*/ 18 h 32"/>
                <a:gd name="T40" fmla="*/ 4 w 27"/>
                <a:gd name="T41" fmla="*/ 32 h 32"/>
                <a:gd name="T42" fmla="*/ 2 w 27"/>
                <a:gd name="T43" fmla="*/ 32 h 32"/>
                <a:gd name="T44" fmla="*/ 0 w 27"/>
                <a:gd name="T45" fmla="*/ 32 h 32"/>
                <a:gd name="T46" fmla="*/ 0 w 27"/>
                <a:gd name="T47" fmla="*/ 0 h 32"/>
                <a:gd name="T48" fmla="*/ 4 w 27"/>
                <a:gd name="T49" fmla="*/ 14 h 32"/>
                <a:gd name="T50" fmla="*/ 15 w 27"/>
                <a:gd name="T51" fmla="*/ 14 h 32"/>
                <a:gd name="T52" fmla="*/ 19 w 27"/>
                <a:gd name="T53" fmla="*/ 13 h 32"/>
                <a:gd name="T54" fmla="*/ 21 w 27"/>
                <a:gd name="T55" fmla="*/ 9 h 32"/>
                <a:gd name="T56" fmla="*/ 19 w 27"/>
                <a:gd name="T57" fmla="*/ 5 h 32"/>
                <a:gd name="T58" fmla="*/ 15 w 27"/>
                <a:gd name="T59" fmla="*/ 3 h 32"/>
                <a:gd name="T60" fmla="*/ 4 w 27"/>
                <a:gd name="T61" fmla="*/ 3 h 32"/>
                <a:gd name="T62" fmla="*/ 4 w 27"/>
                <a:gd name="T63"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 h="32">
                  <a:moveTo>
                    <a:pt x="0" y="0"/>
                  </a:moveTo>
                  <a:cubicBezTo>
                    <a:pt x="2" y="0"/>
                    <a:pt x="2" y="0"/>
                    <a:pt x="2" y="0"/>
                  </a:cubicBezTo>
                  <a:cubicBezTo>
                    <a:pt x="15" y="0"/>
                    <a:pt x="15" y="0"/>
                    <a:pt x="15" y="0"/>
                  </a:cubicBezTo>
                  <a:cubicBezTo>
                    <a:pt x="18" y="0"/>
                    <a:pt x="21" y="1"/>
                    <a:pt x="23" y="2"/>
                  </a:cubicBezTo>
                  <a:cubicBezTo>
                    <a:pt x="24" y="3"/>
                    <a:pt x="25" y="6"/>
                    <a:pt x="25" y="8"/>
                  </a:cubicBezTo>
                  <a:cubicBezTo>
                    <a:pt x="25" y="11"/>
                    <a:pt x="24" y="13"/>
                    <a:pt x="23" y="15"/>
                  </a:cubicBezTo>
                  <a:cubicBezTo>
                    <a:pt x="22" y="15"/>
                    <a:pt x="22" y="16"/>
                    <a:pt x="21" y="16"/>
                  </a:cubicBezTo>
                  <a:cubicBezTo>
                    <a:pt x="22" y="16"/>
                    <a:pt x="22" y="16"/>
                    <a:pt x="22" y="16"/>
                  </a:cubicBezTo>
                  <a:cubicBezTo>
                    <a:pt x="24" y="17"/>
                    <a:pt x="25" y="19"/>
                    <a:pt x="25" y="22"/>
                  </a:cubicBezTo>
                  <a:cubicBezTo>
                    <a:pt x="25" y="28"/>
                    <a:pt x="25" y="28"/>
                    <a:pt x="25" y="28"/>
                  </a:cubicBezTo>
                  <a:cubicBezTo>
                    <a:pt x="25" y="29"/>
                    <a:pt x="25" y="29"/>
                    <a:pt x="25" y="30"/>
                  </a:cubicBezTo>
                  <a:cubicBezTo>
                    <a:pt x="26" y="30"/>
                    <a:pt x="26" y="30"/>
                    <a:pt x="27" y="31"/>
                  </a:cubicBezTo>
                  <a:cubicBezTo>
                    <a:pt x="27" y="31"/>
                    <a:pt x="27" y="31"/>
                    <a:pt x="27" y="31"/>
                  </a:cubicBezTo>
                  <a:cubicBezTo>
                    <a:pt x="21" y="31"/>
                    <a:pt x="21" y="31"/>
                    <a:pt x="21" y="31"/>
                  </a:cubicBezTo>
                  <a:cubicBezTo>
                    <a:pt x="21" y="31"/>
                    <a:pt x="21" y="31"/>
                    <a:pt x="21" y="29"/>
                  </a:cubicBezTo>
                  <a:cubicBezTo>
                    <a:pt x="21" y="28"/>
                    <a:pt x="21" y="27"/>
                    <a:pt x="21" y="26"/>
                  </a:cubicBezTo>
                  <a:cubicBezTo>
                    <a:pt x="21" y="23"/>
                    <a:pt x="21" y="23"/>
                    <a:pt x="21" y="23"/>
                  </a:cubicBezTo>
                  <a:cubicBezTo>
                    <a:pt x="21" y="21"/>
                    <a:pt x="20" y="20"/>
                    <a:pt x="19" y="19"/>
                  </a:cubicBezTo>
                  <a:cubicBezTo>
                    <a:pt x="18" y="18"/>
                    <a:pt x="17" y="18"/>
                    <a:pt x="15" y="18"/>
                  </a:cubicBezTo>
                  <a:cubicBezTo>
                    <a:pt x="4" y="18"/>
                    <a:pt x="4" y="18"/>
                    <a:pt x="4" y="18"/>
                  </a:cubicBezTo>
                  <a:cubicBezTo>
                    <a:pt x="4" y="32"/>
                    <a:pt x="4" y="32"/>
                    <a:pt x="4" y="32"/>
                  </a:cubicBezTo>
                  <a:cubicBezTo>
                    <a:pt x="2" y="32"/>
                    <a:pt x="2" y="32"/>
                    <a:pt x="2" y="32"/>
                  </a:cubicBezTo>
                  <a:cubicBezTo>
                    <a:pt x="0" y="32"/>
                    <a:pt x="0" y="32"/>
                    <a:pt x="0" y="32"/>
                  </a:cubicBezTo>
                  <a:lnTo>
                    <a:pt x="0" y="0"/>
                  </a:lnTo>
                  <a:close/>
                  <a:moveTo>
                    <a:pt x="4" y="14"/>
                  </a:moveTo>
                  <a:cubicBezTo>
                    <a:pt x="15" y="14"/>
                    <a:pt x="15" y="14"/>
                    <a:pt x="15" y="14"/>
                  </a:cubicBezTo>
                  <a:cubicBezTo>
                    <a:pt x="17" y="14"/>
                    <a:pt x="19" y="14"/>
                    <a:pt x="19" y="13"/>
                  </a:cubicBezTo>
                  <a:cubicBezTo>
                    <a:pt x="20" y="12"/>
                    <a:pt x="21" y="11"/>
                    <a:pt x="21" y="9"/>
                  </a:cubicBezTo>
                  <a:cubicBezTo>
                    <a:pt x="21" y="7"/>
                    <a:pt x="20" y="5"/>
                    <a:pt x="19" y="5"/>
                  </a:cubicBezTo>
                  <a:cubicBezTo>
                    <a:pt x="18" y="4"/>
                    <a:pt x="17" y="3"/>
                    <a:pt x="15" y="3"/>
                  </a:cubicBezTo>
                  <a:cubicBezTo>
                    <a:pt x="4" y="3"/>
                    <a:pt x="4" y="3"/>
                    <a:pt x="4" y="3"/>
                  </a:cubicBezTo>
                  <a:lnTo>
                    <a:pt x="4" y="1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3" name="Freeform 101">
              <a:extLst>
                <a:ext uri="{FF2B5EF4-FFF2-40B4-BE49-F238E27FC236}">
                  <a16:creationId xmlns:a16="http://schemas.microsoft.com/office/drawing/2014/main" id="{7D0CF6E8-B31C-4530-BE88-1E66FCE05AFF}"/>
                </a:ext>
              </a:extLst>
            </p:cNvPr>
            <p:cNvSpPr>
              <a:spLocks/>
            </p:cNvSpPr>
            <p:nvPr userDrawn="1"/>
          </p:nvSpPr>
          <p:spPr bwMode="auto">
            <a:xfrm>
              <a:off x="1999" y="932"/>
              <a:ext cx="31" cy="41"/>
            </a:xfrm>
            <a:custGeom>
              <a:avLst/>
              <a:gdLst>
                <a:gd name="T0" fmla="*/ 20 w 25"/>
                <a:gd name="T1" fmla="*/ 10 h 33"/>
                <a:gd name="T2" fmla="*/ 18 w 25"/>
                <a:gd name="T3" fmla="*/ 5 h 33"/>
                <a:gd name="T4" fmla="*/ 12 w 25"/>
                <a:gd name="T5" fmla="*/ 4 h 33"/>
                <a:gd name="T6" fmla="*/ 7 w 25"/>
                <a:gd name="T7" fmla="*/ 5 h 33"/>
                <a:gd name="T8" fmla="*/ 5 w 25"/>
                <a:gd name="T9" fmla="*/ 9 h 33"/>
                <a:gd name="T10" fmla="*/ 6 w 25"/>
                <a:gd name="T11" fmla="*/ 12 h 33"/>
                <a:gd name="T12" fmla="*/ 11 w 25"/>
                <a:gd name="T13" fmla="*/ 14 h 33"/>
                <a:gd name="T14" fmla="*/ 17 w 25"/>
                <a:gd name="T15" fmla="*/ 15 h 33"/>
                <a:gd name="T16" fmla="*/ 23 w 25"/>
                <a:gd name="T17" fmla="*/ 18 h 33"/>
                <a:gd name="T18" fmla="*/ 25 w 25"/>
                <a:gd name="T19" fmla="*/ 24 h 33"/>
                <a:gd name="T20" fmla="*/ 22 w 25"/>
                <a:gd name="T21" fmla="*/ 31 h 33"/>
                <a:gd name="T22" fmla="*/ 13 w 25"/>
                <a:gd name="T23" fmla="*/ 33 h 33"/>
                <a:gd name="T24" fmla="*/ 3 w 25"/>
                <a:gd name="T25" fmla="*/ 30 h 33"/>
                <a:gd name="T26" fmla="*/ 0 w 25"/>
                <a:gd name="T27" fmla="*/ 23 h 33"/>
                <a:gd name="T28" fmla="*/ 0 w 25"/>
                <a:gd name="T29" fmla="*/ 22 h 33"/>
                <a:gd name="T30" fmla="*/ 4 w 25"/>
                <a:gd name="T31" fmla="*/ 22 h 33"/>
                <a:gd name="T32" fmla="*/ 6 w 25"/>
                <a:gd name="T33" fmla="*/ 28 h 33"/>
                <a:gd name="T34" fmla="*/ 13 w 25"/>
                <a:gd name="T35" fmla="*/ 30 h 33"/>
                <a:gd name="T36" fmla="*/ 19 w 25"/>
                <a:gd name="T37" fmla="*/ 28 h 33"/>
                <a:gd name="T38" fmla="*/ 21 w 25"/>
                <a:gd name="T39" fmla="*/ 24 h 33"/>
                <a:gd name="T40" fmla="*/ 20 w 25"/>
                <a:gd name="T41" fmla="*/ 21 h 33"/>
                <a:gd name="T42" fmla="*/ 14 w 25"/>
                <a:gd name="T43" fmla="*/ 19 h 33"/>
                <a:gd name="T44" fmla="*/ 9 w 25"/>
                <a:gd name="T45" fmla="*/ 17 h 33"/>
                <a:gd name="T46" fmla="*/ 3 w 25"/>
                <a:gd name="T47" fmla="*/ 15 h 33"/>
                <a:gd name="T48" fmla="*/ 1 w 25"/>
                <a:gd name="T49" fmla="*/ 10 h 33"/>
                <a:gd name="T50" fmla="*/ 4 w 25"/>
                <a:gd name="T51" fmla="*/ 3 h 33"/>
                <a:gd name="T52" fmla="*/ 12 w 25"/>
                <a:gd name="T53" fmla="*/ 0 h 33"/>
                <a:gd name="T54" fmla="*/ 21 w 25"/>
                <a:gd name="T55" fmla="*/ 3 h 33"/>
                <a:gd name="T56" fmla="*/ 24 w 25"/>
                <a:gd name="T57" fmla="*/ 10 h 33"/>
                <a:gd name="T58" fmla="*/ 20 w 25"/>
                <a:gd name="T59"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 h="33">
                  <a:moveTo>
                    <a:pt x="20" y="10"/>
                  </a:moveTo>
                  <a:cubicBezTo>
                    <a:pt x="20" y="8"/>
                    <a:pt x="19" y="6"/>
                    <a:pt x="18" y="5"/>
                  </a:cubicBezTo>
                  <a:cubicBezTo>
                    <a:pt x="17" y="4"/>
                    <a:pt x="15" y="4"/>
                    <a:pt x="12" y="4"/>
                  </a:cubicBezTo>
                  <a:cubicBezTo>
                    <a:pt x="10" y="4"/>
                    <a:pt x="8" y="4"/>
                    <a:pt x="7" y="5"/>
                  </a:cubicBezTo>
                  <a:cubicBezTo>
                    <a:pt x="6" y="6"/>
                    <a:pt x="5" y="7"/>
                    <a:pt x="5" y="9"/>
                  </a:cubicBezTo>
                  <a:cubicBezTo>
                    <a:pt x="5" y="10"/>
                    <a:pt x="5" y="11"/>
                    <a:pt x="6" y="12"/>
                  </a:cubicBezTo>
                  <a:cubicBezTo>
                    <a:pt x="7" y="13"/>
                    <a:pt x="9" y="13"/>
                    <a:pt x="11" y="14"/>
                  </a:cubicBezTo>
                  <a:cubicBezTo>
                    <a:pt x="17" y="15"/>
                    <a:pt x="17" y="15"/>
                    <a:pt x="17" y="15"/>
                  </a:cubicBezTo>
                  <a:cubicBezTo>
                    <a:pt x="20" y="16"/>
                    <a:pt x="22" y="17"/>
                    <a:pt x="23" y="18"/>
                  </a:cubicBezTo>
                  <a:cubicBezTo>
                    <a:pt x="24" y="20"/>
                    <a:pt x="25" y="22"/>
                    <a:pt x="25" y="24"/>
                  </a:cubicBezTo>
                  <a:cubicBezTo>
                    <a:pt x="25" y="27"/>
                    <a:pt x="24" y="29"/>
                    <a:pt x="22" y="31"/>
                  </a:cubicBezTo>
                  <a:cubicBezTo>
                    <a:pt x="20" y="33"/>
                    <a:pt x="17" y="33"/>
                    <a:pt x="13" y="33"/>
                  </a:cubicBezTo>
                  <a:cubicBezTo>
                    <a:pt x="9" y="33"/>
                    <a:pt x="5" y="32"/>
                    <a:pt x="3" y="30"/>
                  </a:cubicBezTo>
                  <a:cubicBezTo>
                    <a:pt x="1" y="29"/>
                    <a:pt x="0" y="26"/>
                    <a:pt x="0" y="23"/>
                  </a:cubicBezTo>
                  <a:cubicBezTo>
                    <a:pt x="0" y="22"/>
                    <a:pt x="0" y="22"/>
                    <a:pt x="0" y="22"/>
                  </a:cubicBezTo>
                  <a:cubicBezTo>
                    <a:pt x="4" y="22"/>
                    <a:pt x="4" y="22"/>
                    <a:pt x="4" y="22"/>
                  </a:cubicBezTo>
                  <a:cubicBezTo>
                    <a:pt x="4" y="25"/>
                    <a:pt x="5" y="26"/>
                    <a:pt x="6" y="28"/>
                  </a:cubicBezTo>
                  <a:cubicBezTo>
                    <a:pt x="8" y="29"/>
                    <a:pt x="10" y="30"/>
                    <a:pt x="13" y="30"/>
                  </a:cubicBezTo>
                  <a:cubicBezTo>
                    <a:pt x="15" y="30"/>
                    <a:pt x="17" y="29"/>
                    <a:pt x="19" y="28"/>
                  </a:cubicBezTo>
                  <a:cubicBezTo>
                    <a:pt x="20" y="27"/>
                    <a:pt x="21" y="26"/>
                    <a:pt x="21" y="24"/>
                  </a:cubicBezTo>
                  <a:cubicBezTo>
                    <a:pt x="21" y="23"/>
                    <a:pt x="20" y="22"/>
                    <a:pt x="20" y="21"/>
                  </a:cubicBezTo>
                  <a:cubicBezTo>
                    <a:pt x="19" y="20"/>
                    <a:pt x="17" y="19"/>
                    <a:pt x="14" y="19"/>
                  </a:cubicBezTo>
                  <a:cubicBezTo>
                    <a:pt x="9" y="17"/>
                    <a:pt x="9" y="17"/>
                    <a:pt x="9" y="17"/>
                  </a:cubicBezTo>
                  <a:cubicBezTo>
                    <a:pt x="6" y="17"/>
                    <a:pt x="4" y="16"/>
                    <a:pt x="3" y="15"/>
                  </a:cubicBezTo>
                  <a:cubicBezTo>
                    <a:pt x="1" y="14"/>
                    <a:pt x="1" y="12"/>
                    <a:pt x="1" y="10"/>
                  </a:cubicBezTo>
                  <a:cubicBezTo>
                    <a:pt x="1" y="7"/>
                    <a:pt x="2" y="4"/>
                    <a:pt x="4" y="3"/>
                  </a:cubicBezTo>
                  <a:cubicBezTo>
                    <a:pt x="6" y="1"/>
                    <a:pt x="9" y="0"/>
                    <a:pt x="12" y="0"/>
                  </a:cubicBezTo>
                  <a:cubicBezTo>
                    <a:pt x="16" y="0"/>
                    <a:pt x="19" y="1"/>
                    <a:pt x="21" y="3"/>
                  </a:cubicBezTo>
                  <a:cubicBezTo>
                    <a:pt x="23" y="4"/>
                    <a:pt x="24" y="7"/>
                    <a:pt x="24" y="10"/>
                  </a:cubicBezTo>
                  <a:lnTo>
                    <a:pt x="20" y="1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4" name="Freeform 102">
              <a:extLst>
                <a:ext uri="{FF2B5EF4-FFF2-40B4-BE49-F238E27FC236}">
                  <a16:creationId xmlns:a16="http://schemas.microsoft.com/office/drawing/2014/main" id="{6DFD1F26-0E64-467E-B7A0-2E0DD8AF1F39}"/>
                </a:ext>
              </a:extLst>
            </p:cNvPr>
            <p:cNvSpPr>
              <a:spLocks/>
            </p:cNvSpPr>
            <p:nvPr userDrawn="1"/>
          </p:nvSpPr>
          <p:spPr bwMode="auto">
            <a:xfrm>
              <a:off x="2044"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5" name="Freeform 103">
              <a:extLst>
                <a:ext uri="{FF2B5EF4-FFF2-40B4-BE49-F238E27FC236}">
                  <a16:creationId xmlns:a16="http://schemas.microsoft.com/office/drawing/2014/main" id="{CB69985C-8749-486B-BA69-C1B323CC7C96}"/>
                </a:ext>
              </a:extLst>
            </p:cNvPr>
            <p:cNvSpPr>
              <a:spLocks/>
            </p:cNvSpPr>
            <p:nvPr userDrawn="1"/>
          </p:nvSpPr>
          <p:spPr bwMode="auto">
            <a:xfrm>
              <a:off x="2060" y="933"/>
              <a:ext cx="32" cy="40"/>
            </a:xfrm>
            <a:custGeom>
              <a:avLst/>
              <a:gdLst>
                <a:gd name="T0" fmla="*/ 13 w 32"/>
                <a:gd name="T1" fmla="*/ 5 h 40"/>
                <a:gd name="T2" fmla="*/ 0 w 32"/>
                <a:gd name="T3" fmla="*/ 5 h 40"/>
                <a:gd name="T4" fmla="*/ 0 w 32"/>
                <a:gd name="T5" fmla="*/ 3 h 40"/>
                <a:gd name="T6" fmla="*/ 0 w 32"/>
                <a:gd name="T7" fmla="*/ 0 h 40"/>
                <a:gd name="T8" fmla="*/ 32 w 32"/>
                <a:gd name="T9" fmla="*/ 0 h 40"/>
                <a:gd name="T10" fmla="*/ 32 w 32"/>
                <a:gd name="T11" fmla="*/ 3 h 40"/>
                <a:gd name="T12" fmla="*/ 32 w 32"/>
                <a:gd name="T13" fmla="*/ 5 h 40"/>
                <a:gd name="T14" fmla="*/ 18 w 32"/>
                <a:gd name="T15" fmla="*/ 5 h 40"/>
                <a:gd name="T16" fmla="*/ 18 w 32"/>
                <a:gd name="T17" fmla="*/ 40 h 40"/>
                <a:gd name="T18" fmla="*/ 16 w 32"/>
                <a:gd name="T19" fmla="*/ 40 h 40"/>
                <a:gd name="T20" fmla="*/ 13 w 32"/>
                <a:gd name="T21" fmla="*/ 40 h 40"/>
                <a:gd name="T22" fmla="*/ 13 w 32"/>
                <a:gd name="T23"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0">
                  <a:moveTo>
                    <a:pt x="13" y="5"/>
                  </a:moveTo>
                  <a:lnTo>
                    <a:pt x="0" y="5"/>
                  </a:lnTo>
                  <a:lnTo>
                    <a:pt x="0" y="3"/>
                  </a:lnTo>
                  <a:lnTo>
                    <a:pt x="0" y="0"/>
                  </a:lnTo>
                  <a:lnTo>
                    <a:pt x="32" y="0"/>
                  </a:lnTo>
                  <a:lnTo>
                    <a:pt x="32" y="3"/>
                  </a:lnTo>
                  <a:lnTo>
                    <a:pt x="32" y="5"/>
                  </a:lnTo>
                  <a:lnTo>
                    <a:pt x="18" y="5"/>
                  </a:lnTo>
                  <a:lnTo>
                    <a:pt x="18" y="40"/>
                  </a:lnTo>
                  <a:lnTo>
                    <a:pt x="16" y="40"/>
                  </a:lnTo>
                  <a:lnTo>
                    <a:pt x="13" y="40"/>
                  </a:lnTo>
                  <a:lnTo>
                    <a:pt x="13" y="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6" name="Freeform 104">
              <a:extLst>
                <a:ext uri="{FF2B5EF4-FFF2-40B4-BE49-F238E27FC236}">
                  <a16:creationId xmlns:a16="http://schemas.microsoft.com/office/drawing/2014/main" id="{B4FAFDA2-878B-478D-B018-8443A859959C}"/>
                </a:ext>
              </a:extLst>
            </p:cNvPr>
            <p:cNvSpPr>
              <a:spLocks/>
            </p:cNvSpPr>
            <p:nvPr userDrawn="1"/>
          </p:nvSpPr>
          <p:spPr bwMode="auto">
            <a:xfrm>
              <a:off x="2101" y="933"/>
              <a:ext cx="34" cy="40"/>
            </a:xfrm>
            <a:custGeom>
              <a:avLst/>
              <a:gdLst>
                <a:gd name="T0" fmla="*/ 15 w 34"/>
                <a:gd name="T1" fmla="*/ 24 h 40"/>
                <a:gd name="T2" fmla="*/ 0 w 34"/>
                <a:gd name="T3" fmla="*/ 0 h 40"/>
                <a:gd name="T4" fmla="*/ 3 w 34"/>
                <a:gd name="T5" fmla="*/ 0 h 40"/>
                <a:gd name="T6" fmla="*/ 6 w 34"/>
                <a:gd name="T7" fmla="*/ 0 h 40"/>
                <a:gd name="T8" fmla="*/ 17 w 34"/>
                <a:gd name="T9" fmla="*/ 19 h 40"/>
                <a:gd name="T10" fmla="*/ 17 w 34"/>
                <a:gd name="T11" fmla="*/ 19 h 40"/>
                <a:gd name="T12" fmla="*/ 28 w 34"/>
                <a:gd name="T13" fmla="*/ 0 h 40"/>
                <a:gd name="T14" fmla="*/ 32 w 34"/>
                <a:gd name="T15" fmla="*/ 0 h 40"/>
                <a:gd name="T16" fmla="*/ 34 w 34"/>
                <a:gd name="T17" fmla="*/ 0 h 40"/>
                <a:gd name="T18" fmla="*/ 20 w 34"/>
                <a:gd name="T19" fmla="*/ 24 h 40"/>
                <a:gd name="T20" fmla="*/ 20 w 34"/>
                <a:gd name="T21" fmla="*/ 40 h 40"/>
                <a:gd name="T22" fmla="*/ 17 w 34"/>
                <a:gd name="T23" fmla="*/ 40 h 40"/>
                <a:gd name="T24" fmla="*/ 15 w 34"/>
                <a:gd name="T25" fmla="*/ 40 h 40"/>
                <a:gd name="T26" fmla="*/ 15 w 34"/>
                <a:gd name="T27"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40">
                  <a:moveTo>
                    <a:pt x="15" y="24"/>
                  </a:moveTo>
                  <a:lnTo>
                    <a:pt x="0" y="0"/>
                  </a:lnTo>
                  <a:lnTo>
                    <a:pt x="3" y="0"/>
                  </a:lnTo>
                  <a:lnTo>
                    <a:pt x="6" y="0"/>
                  </a:lnTo>
                  <a:lnTo>
                    <a:pt x="17" y="19"/>
                  </a:lnTo>
                  <a:lnTo>
                    <a:pt x="17" y="19"/>
                  </a:lnTo>
                  <a:lnTo>
                    <a:pt x="28" y="0"/>
                  </a:lnTo>
                  <a:lnTo>
                    <a:pt x="32" y="0"/>
                  </a:lnTo>
                  <a:lnTo>
                    <a:pt x="34" y="0"/>
                  </a:lnTo>
                  <a:lnTo>
                    <a:pt x="20" y="24"/>
                  </a:lnTo>
                  <a:lnTo>
                    <a:pt x="20" y="40"/>
                  </a:lnTo>
                  <a:lnTo>
                    <a:pt x="17" y="40"/>
                  </a:lnTo>
                  <a:lnTo>
                    <a:pt x="15" y="40"/>
                  </a:lnTo>
                  <a:lnTo>
                    <a:pt x="15" y="2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7" name="Freeform 105">
              <a:extLst>
                <a:ext uri="{FF2B5EF4-FFF2-40B4-BE49-F238E27FC236}">
                  <a16:creationId xmlns:a16="http://schemas.microsoft.com/office/drawing/2014/main" id="{8C03FEAA-E8D9-45C7-841A-B6D77E59E91B}"/>
                </a:ext>
              </a:extLst>
            </p:cNvPr>
            <p:cNvSpPr>
              <a:spLocks noEditPoints="1"/>
            </p:cNvSpPr>
            <p:nvPr userDrawn="1"/>
          </p:nvSpPr>
          <p:spPr bwMode="auto">
            <a:xfrm>
              <a:off x="954" y="660"/>
              <a:ext cx="350" cy="353"/>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8" name="Freeform 106">
              <a:extLst>
                <a:ext uri="{FF2B5EF4-FFF2-40B4-BE49-F238E27FC236}">
                  <a16:creationId xmlns:a16="http://schemas.microsoft.com/office/drawing/2014/main" id="{4756EED7-A0C3-4467-8E64-77AF44F1C706}"/>
                </a:ext>
              </a:extLst>
            </p:cNvPr>
            <p:cNvSpPr>
              <a:spLocks/>
            </p:cNvSpPr>
            <p:nvPr userDrawn="1"/>
          </p:nvSpPr>
          <p:spPr bwMode="auto">
            <a:xfrm>
              <a:off x="1033" y="739"/>
              <a:ext cx="193" cy="17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9" name="Freeform 107">
              <a:extLst>
                <a:ext uri="{FF2B5EF4-FFF2-40B4-BE49-F238E27FC236}">
                  <a16:creationId xmlns:a16="http://schemas.microsoft.com/office/drawing/2014/main" id="{3351674E-BC72-4C8A-9324-6DEE510AF704}"/>
                </a:ext>
              </a:extLst>
            </p:cNvPr>
            <p:cNvSpPr>
              <a:spLocks/>
            </p:cNvSpPr>
            <p:nvPr userDrawn="1"/>
          </p:nvSpPr>
          <p:spPr bwMode="auto">
            <a:xfrm>
              <a:off x="972" y="867"/>
              <a:ext cx="40" cy="29"/>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0" name="Freeform 108">
              <a:extLst>
                <a:ext uri="{FF2B5EF4-FFF2-40B4-BE49-F238E27FC236}">
                  <a16:creationId xmlns:a16="http://schemas.microsoft.com/office/drawing/2014/main" id="{8ED39B43-9483-4B60-B8CD-63A97116501B}"/>
                </a:ext>
              </a:extLst>
            </p:cNvPr>
            <p:cNvSpPr>
              <a:spLocks/>
            </p:cNvSpPr>
            <p:nvPr userDrawn="1"/>
          </p:nvSpPr>
          <p:spPr bwMode="auto">
            <a:xfrm>
              <a:off x="984" y="888"/>
              <a:ext cx="38" cy="31"/>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1" name="Freeform 109">
              <a:extLst>
                <a:ext uri="{FF2B5EF4-FFF2-40B4-BE49-F238E27FC236}">
                  <a16:creationId xmlns:a16="http://schemas.microsoft.com/office/drawing/2014/main" id="{EE7A62D1-F229-4629-BBB9-28A240894C8B}"/>
                </a:ext>
              </a:extLst>
            </p:cNvPr>
            <p:cNvSpPr>
              <a:spLocks/>
            </p:cNvSpPr>
            <p:nvPr userDrawn="1"/>
          </p:nvSpPr>
          <p:spPr bwMode="auto">
            <a:xfrm>
              <a:off x="995" y="906"/>
              <a:ext cx="38" cy="33"/>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2" name="Freeform 110">
              <a:extLst>
                <a:ext uri="{FF2B5EF4-FFF2-40B4-BE49-F238E27FC236}">
                  <a16:creationId xmlns:a16="http://schemas.microsoft.com/office/drawing/2014/main" id="{0C489A07-57DA-4835-B69A-448582CA0969}"/>
                </a:ext>
              </a:extLst>
            </p:cNvPr>
            <p:cNvSpPr>
              <a:spLocks/>
            </p:cNvSpPr>
            <p:nvPr userDrawn="1"/>
          </p:nvSpPr>
          <p:spPr bwMode="auto">
            <a:xfrm>
              <a:off x="1026" y="934"/>
              <a:ext cx="24" cy="29"/>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3" name="Freeform 111">
              <a:extLst>
                <a:ext uri="{FF2B5EF4-FFF2-40B4-BE49-F238E27FC236}">
                  <a16:creationId xmlns:a16="http://schemas.microsoft.com/office/drawing/2014/main" id="{CAAB9874-8283-4943-B8EC-C02B33217301}"/>
                </a:ext>
              </a:extLst>
            </p:cNvPr>
            <p:cNvSpPr>
              <a:spLocks noEditPoints="1"/>
            </p:cNvSpPr>
            <p:nvPr userDrawn="1"/>
          </p:nvSpPr>
          <p:spPr bwMode="auto">
            <a:xfrm>
              <a:off x="1034" y="942"/>
              <a:ext cx="29" cy="35"/>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4" name="Freeform 112">
              <a:extLst>
                <a:ext uri="{FF2B5EF4-FFF2-40B4-BE49-F238E27FC236}">
                  <a16:creationId xmlns:a16="http://schemas.microsoft.com/office/drawing/2014/main" id="{612A2C82-5631-4C77-9465-225608160F06}"/>
                </a:ext>
              </a:extLst>
            </p:cNvPr>
            <p:cNvSpPr>
              <a:spLocks/>
            </p:cNvSpPr>
            <p:nvPr userDrawn="1"/>
          </p:nvSpPr>
          <p:spPr bwMode="auto">
            <a:xfrm>
              <a:off x="1054" y="948"/>
              <a:ext cx="32" cy="39"/>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5" name="Freeform 113">
              <a:extLst>
                <a:ext uri="{FF2B5EF4-FFF2-40B4-BE49-F238E27FC236}">
                  <a16:creationId xmlns:a16="http://schemas.microsoft.com/office/drawing/2014/main" id="{D1F2B588-ACBA-4FFF-8F3F-102C32B6F83E}"/>
                </a:ext>
              </a:extLst>
            </p:cNvPr>
            <p:cNvSpPr>
              <a:spLocks/>
            </p:cNvSpPr>
            <p:nvPr userDrawn="1"/>
          </p:nvSpPr>
          <p:spPr bwMode="auto">
            <a:xfrm>
              <a:off x="1079" y="957"/>
              <a:ext cx="23" cy="36"/>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6" name="Freeform 114">
              <a:extLst>
                <a:ext uri="{FF2B5EF4-FFF2-40B4-BE49-F238E27FC236}">
                  <a16:creationId xmlns:a16="http://schemas.microsoft.com/office/drawing/2014/main" id="{F831A376-76FA-47CC-A995-7D0C78D5490D}"/>
                </a:ext>
              </a:extLst>
            </p:cNvPr>
            <p:cNvSpPr>
              <a:spLocks/>
            </p:cNvSpPr>
            <p:nvPr userDrawn="1"/>
          </p:nvSpPr>
          <p:spPr bwMode="auto">
            <a:xfrm>
              <a:off x="1121" y="962"/>
              <a:ext cx="19" cy="33"/>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7" name="Freeform 115">
              <a:extLst>
                <a:ext uri="{FF2B5EF4-FFF2-40B4-BE49-F238E27FC236}">
                  <a16:creationId xmlns:a16="http://schemas.microsoft.com/office/drawing/2014/main" id="{26BA13D0-0BE5-43C0-A332-004FD8A24BB8}"/>
                </a:ext>
              </a:extLst>
            </p:cNvPr>
            <p:cNvSpPr>
              <a:spLocks/>
            </p:cNvSpPr>
            <p:nvPr userDrawn="1"/>
          </p:nvSpPr>
          <p:spPr bwMode="auto">
            <a:xfrm>
              <a:off x="1142" y="959"/>
              <a:ext cx="21" cy="36"/>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8" name="Freeform 116">
              <a:extLst>
                <a:ext uri="{FF2B5EF4-FFF2-40B4-BE49-F238E27FC236}">
                  <a16:creationId xmlns:a16="http://schemas.microsoft.com/office/drawing/2014/main" id="{E9FC8347-4607-44F0-978C-3381D2DECBF7}"/>
                </a:ext>
              </a:extLst>
            </p:cNvPr>
            <p:cNvSpPr>
              <a:spLocks/>
            </p:cNvSpPr>
            <p:nvPr userDrawn="1"/>
          </p:nvSpPr>
          <p:spPr bwMode="auto">
            <a:xfrm>
              <a:off x="1162" y="957"/>
              <a:ext cx="14" cy="33"/>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9" name="Freeform 117">
              <a:extLst>
                <a:ext uri="{FF2B5EF4-FFF2-40B4-BE49-F238E27FC236}">
                  <a16:creationId xmlns:a16="http://schemas.microsoft.com/office/drawing/2014/main" id="{C3291A06-9F04-40B5-B9C2-1F56ECFBDC5B}"/>
                </a:ext>
              </a:extLst>
            </p:cNvPr>
            <p:cNvSpPr>
              <a:spLocks/>
            </p:cNvSpPr>
            <p:nvPr userDrawn="1"/>
          </p:nvSpPr>
          <p:spPr bwMode="auto">
            <a:xfrm>
              <a:off x="1169" y="948"/>
              <a:ext cx="23" cy="37"/>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50" name="Freeform 118">
              <a:extLst>
                <a:ext uri="{FF2B5EF4-FFF2-40B4-BE49-F238E27FC236}">
                  <a16:creationId xmlns:a16="http://schemas.microsoft.com/office/drawing/2014/main" id="{EFDFDABC-FD93-4397-A5C0-60ED42977A05}"/>
                </a:ext>
              </a:extLst>
            </p:cNvPr>
            <p:cNvSpPr>
              <a:spLocks/>
            </p:cNvSpPr>
            <p:nvPr userDrawn="1"/>
          </p:nvSpPr>
          <p:spPr bwMode="auto">
            <a:xfrm>
              <a:off x="1188" y="939"/>
              <a:ext cx="33" cy="38"/>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51" name="Freeform 119">
              <a:extLst>
                <a:ext uri="{FF2B5EF4-FFF2-40B4-BE49-F238E27FC236}">
                  <a16:creationId xmlns:a16="http://schemas.microsoft.com/office/drawing/2014/main" id="{9939144F-FB4F-4535-B3CB-6721A2698551}"/>
                </a:ext>
              </a:extLst>
            </p:cNvPr>
            <p:cNvSpPr>
              <a:spLocks noEditPoints="1"/>
            </p:cNvSpPr>
            <p:nvPr userDrawn="1"/>
          </p:nvSpPr>
          <p:spPr bwMode="auto">
            <a:xfrm>
              <a:off x="1205" y="931"/>
              <a:ext cx="34" cy="34"/>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52" name="Freeform 120">
              <a:extLst>
                <a:ext uri="{FF2B5EF4-FFF2-40B4-BE49-F238E27FC236}">
                  <a16:creationId xmlns:a16="http://schemas.microsoft.com/office/drawing/2014/main" id="{6F637A19-DC14-4D6C-A781-764E544A7274}"/>
                </a:ext>
              </a:extLst>
            </p:cNvPr>
            <p:cNvSpPr>
              <a:spLocks/>
            </p:cNvSpPr>
            <p:nvPr userDrawn="1"/>
          </p:nvSpPr>
          <p:spPr bwMode="auto">
            <a:xfrm>
              <a:off x="1223" y="916"/>
              <a:ext cx="34" cy="29"/>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53" name="Freeform 121">
              <a:extLst>
                <a:ext uri="{FF2B5EF4-FFF2-40B4-BE49-F238E27FC236}">
                  <a16:creationId xmlns:a16="http://schemas.microsoft.com/office/drawing/2014/main" id="{2C22FF7C-D429-4955-9B3E-36A19FB3D84A}"/>
                </a:ext>
              </a:extLst>
            </p:cNvPr>
            <p:cNvSpPr>
              <a:spLocks/>
            </p:cNvSpPr>
            <p:nvPr userDrawn="1"/>
          </p:nvSpPr>
          <p:spPr bwMode="auto">
            <a:xfrm>
              <a:off x="1234" y="906"/>
              <a:ext cx="31" cy="21"/>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54" name="Freeform 122">
              <a:extLst>
                <a:ext uri="{FF2B5EF4-FFF2-40B4-BE49-F238E27FC236}">
                  <a16:creationId xmlns:a16="http://schemas.microsoft.com/office/drawing/2014/main" id="{0187AF15-380B-4B65-9811-ED80FB2236BD}"/>
                </a:ext>
              </a:extLst>
            </p:cNvPr>
            <p:cNvSpPr>
              <a:spLocks/>
            </p:cNvSpPr>
            <p:nvPr userDrawn="1"/>
          </p:nvSpPr>
          <p:spPr bwMode="auto">
            <a:xfrm>
              <a:off x="1239" y="884"/>
              <a:ext cx="36" cy="28"/>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55" name="Freeform 123">
              <a:extLst>
                <a:ext uri="{FF2B5EF4-FFF2-40B4-BE49-F238E27FC236}">
                  <a16:creationId xmlns:a16="http://schemas.microsoft.com/office/drawing/2014/main" id="{BCD444D7-2E63-4A20-8090-BB9337099DF7}"/>
                </a:ext>
              </a:extLst>
            </p:cNvPr>
            <p:cNvSpPr>
              <a:spLocks/>
            </p:cNvSpPr>
            <p:nvPr userDrawn="1"/>
          </p:nvSpPr>
          <p:spPr bwMode="auto">
            <a:xfrm>
              <a:off x="1247" y="865"/>
              <a:ext cx="36" cy="23"/>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56" name="Freeform 124">
              <a:extLst>
                <a:ext uri="{FF2B5EF4-FFF2-40B4-BE49-F238E27FC236}">
                  <a16:creationId xmlns:a16="http://schemas.microsoft.com/office/drawing/2014/main" id="{DA05E31A-4BF5-419F-B34C-7B9EDAAD3848}"/>
                </a:ext>
              </a:extLst>
            </p:cNvPr>
            <p:cNvSpPr>
              <a:spLocks/>
            </p:cNvSpPr>
            <p:nvPr userDrawn="1"/>
          </p:nvSpPr>
          <p:spPr bwMode="auto">
            <a:xfrm>
              <a:off x="1010" y="928"/>
              <a:ext cx="34" cy="25"/>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57" name="Freeform 125">
              <a:extLst>
                <a:ext uri="{FF2B5EF4-FFF2-40B4-BE49-F238E27FC236}">
                  <a16:creationId xmlns:a16="http://schemas.microsoft.com/office/drawing/2014/main" id="{E623FA8E-4F71-48BC-BEF3-A1C5BE384E5F}"/>
                </a:ext>
              </a:extLst>
            </p:cNvPr>
            <p:cNvSpPr>
              <a:spLocks noEditPoints="1"/>
            </p:cNvSpPr>
            <p:nvPr userDrawn="1"/>
          </p:nvSpPr>
          <p:spPr bwMode="auto">
            <a:xfrm>
              <a:off x="1073" y="917"/>
              <a:ext cx="106" cy="33"/>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58" name="Freeform 126">
              <a:extLst>
                <a:ext uri="{FF2B5EF4-FFF2-40B4-BE49-F238E27FC236}">
                  <a16:creationId xmlns:a16="http://schemas.microsoft.com/office/drawing/2014/main" id="{6BBFB53B-2BD7-42B6-8B47-E7D926AA2721}"/>
                </a:ext>
              </a:extLst>
            </p:cNvPr>
            <p:cNvSpPr>
              <a:spLocks/>
            </p:cNvSpPr>
            <p:nvPr userDrawn="1"/>
          </p:nvSpPr>
          <p:spPr bwMode="auto">
            <a:xfrm>
              <a:off x="1184" y="728"/>
              <a:ext cx="14" cy="14"/>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59" name="Freeform 127">
              <a:extLst>
                <a:ext uri="{FF2B5EF4-FFF2-40B4-BE49-F238E27FC236}">
                  <a16:creationId xmlns:a16="http://schemas.microsoft.com/office/drawing/2014/main" id="{384E844A-A1E2-4851-806A-027AA1D8BCDC}"/>
                </a:ext>
              </a:extLst>
            </p:cNvPr>
            <p:cNvSpPr>
              <a:spLocks/>
            </p:cNvSpPr>
            <p:nvPr userDrawn="1"/>
          </p:nvSpPr>
          <p:spPr bwMode="auto">
            <a:xfrm>
              <a:off x="1148" y="686"/>
              <a:ext cx="51" cy="45"/>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60" name="Freeform 128">
              <a:extLst>
                <a:ext uri="{FF2B5EF4-FFF2-40B4-BE49-F238E27FC236}">
                  <a16:creationId xmlns:a16="http://schemas.microsoft.com/office/drawing/2014/main" id="{5E3020EA-F5EF-495C-88F8-050294509B36}"/>
                </a:ext>
              </a:extLst>
            </p:cNvPr>
            <p:cNvSpPr>
              <a:spLocks/>
            </p:cNvSpPr>
            <p:nvPr userDrawn="1"/>
          </p:nvSpPr>
          <p:spPr bwMode="auto">
            <a:xfrm>
              <a:off x="1063" y="714"/>
              <a:ext cx="20" cy="41"/>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61" name="Freeform 129">
              <a:extLst>
                <a:ext uri="{FF2B5EF4-FFF2-40B4-BE49-F238E27FC236}">
                  <a16:creationId xmlns:a16="http://schemas.microsoft.com/office/drawing/2014/main" id="{AE9E8903-B742-490D-9FF4-4B07AA017678}"/>
                </a:ext>
              </a:extLst>
            </p:cNvPr>
            <p:cNvSpPr>
              <a:spLocks/>
            </p:cNvSpPr>
            <p:nvPr userDrawn="1"/>
          </p:nvSpPr>
          <p:spPr bwMode="auto">
            <a:xfrm>
              <a:off x="1090" y="704"/>
              <a:ext cx="16" cy="16"/>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62" name="Freeform 130">
              <a:extLst>
                <a:ext uri="{FF2B5EF4-FFF2-40B4-BE49-F238E27FC236}">
                  <a16:creationId xmlns:a16="http://schemas.microsoft.com/office/drawing/2014/main" id="{C77F30DA-F83D-4E3C-B912-693F8F98622E}"/>
                </a:ext>
              </a:extLst>
            </p:cNvPr>
            <p:cNvSpPr>
              <a:spLocks/>
            </p:cNvSpPr>
            <p:nvPr userDrawn="1"/>
          </p:nvSpPr>
          <p:spPr bwMode="auto">
            <a:xfrm>
              <a:off x="1062" y="710"/>
              <a:ext cx="12" cy="14"/>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63" name="Freeform 131">
              <a:extLst>
                <a:ext uri="{FF2B5EF4-FFF2-40B4-BE49-F238E27FC236}">
                  <a16:creationId xmlns:a16="http://schemas.microsoft.com/office/drawing/2014/main" id="{A7ED792D-5045-4DC1-AF5E-650E4C88222B}"/>
                </a:ext>
              </a:extLst>
            </p:cNvPr>
            <p:cNvSpPr>
              <a:spLocks/>
            </p:cNvSpPr>
            <p:nvPr userDrawn="1"/>
          </p:nvSpPr>
          <p:spPr bwMode="auto">
            <a:xfrm>
              <a:off x="1085" y="688"/>
              <a:ext cx="19" cy="21"/>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64" name="Freeform 132">
              <a:extLst>
                <a:ext uri="{FF2B5EF4-FFF2-40B4-BE49-F238E27FC236}">
                  <a16:creationId xmlns:a16="http://schemas.microsoft.com/office/drawing/2014/main" id="{C0E99C21-BB67-44C4-A553-CEB1494EA70E}"/>
                </a:ext>
              </a:extLst>
            </p:cNvPr>
            <p:cNvSpPr>
              <a:spLocks/>
            </p:cNvSpPr>
            <p:nvPr userDrawn="1"/>
          </p:nvSpPr>
          <p:spPr bwMode="auto">
            <a:xfrm>
              <a:off x="1062" y="693"/>
              <a:ext cx="12" cy="13"/>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65" name="Freeform 133">
              <a:extLst>
                <a:ext uri="{FF2B5EF4-FFF2-40B4-BE49-F238E27FC236}">
                  <a16:creationId xmlns:a16="http://schemas.microsoft.com/office/drawing/2014/main" id="{E43CE55C-6BA8-4950-B9A9-46DAFA52C67A}"/>
                </a:ext>
              </a:extLst>
            </p:cNvPr>
            <p:cNvSpPr>
              <a:spLocks/>
            </p:cNvSpPr>
            <p:nvPr userDrawn="1"/>
          </p:nvSpPr>
          <p:spPr bwMode="auto">
            <a:xfrm>
              <a:off x="996" y="742"/>
              <a:ext cx="47" cy="83"/>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66" name="Freeform 134">
              <a:extLst>
                <a:ext uri="{FF2B5EF4-FFF2-40B4-BE49-F238E27FC236}">
                  <a16:creationId xmlns:a16="http://schemas.microsoft.com/office/drawing/2014/main" id="{F71654C2-6D26-4165-BFE8-93F2A2C2F958}"/>
                </a:ext>
              </a:extLst>
            </p:cNvPr>
            <p:cNvSpPr>
              <a:spLocks/>
            </p:cNvSpPr>
            <p:nvPr userDrawn="1"/>
          </p:nvSpPr>
          <p:spPr bwMode="auto">
            <a:xfrm>
              <a:off x="989" y="789"/>
              <a:ext cx="13" cy="11"/>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67" name="Freeform 135">
              <a:extLst>
                <a:ext uri="{FF2B5EF4-FFF2-40B4-BE49-F238E27FC236}">
                  <a16:creationId xmlns:a16="http://schemas.microsoft.com/office/drawing/2014/main" id="{22628A20-EEFB-421A-84DB-185E72F58B4C}"/>
                </a:ext>
              </a:extLst>
            </p:cNvPr>
            <p:cNvSpPr>
              <a:spLocks/>
            </p:cNvSpPr>
            <p:nvPr userDrawn="1"/>
          </p:nvSpPr>
          <p:spPr bwMode="auto">
            <a:xfrm>
              <a:off x="977" y="776"/>
              <a:ext cx="14" cy="13"/>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68" name="Freeform 136">
              <a:extLst>
                <a:ext uri="{FF2B5EF4-FFF2-40B4-BE49-F238E27FC236}">
                  <a16:creationId xmlns:a16="http://schemas.microsoft.com/office/drawing/2014/main" id="{3D3B5925-504A-4F95-B45F-128035F2D57D}"/>
                </a:ext>
              </a:extLst>
            </p:cNvPr>
            <p:cNvSpPr>
              <a:spLocks/>
            </p:cNvSpPr>
            <p:nvPr userDrawn="1"/>
          </p:nvSpPr>
          <p:spPr bwMode="auto">
            <a:xfrm>
              <a:off x="1048" y="786"/>
              <a:ext cx="163" cy="141"/>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69" name="Freeform 137">
              <a:extLst>
                <a:ext uri="{FF2B5EF4-FFF2-40B4-BE49-F238E27FC236}">
                  <a16:creationId xmlns:a16="http://schemas.microsoft.com/office/drawing/2014/main" id="{A18FD01E-1F35-491F-8A79-34B8A5640A2B}"/>
                </a:ext>
              </a:extLst>
            </p:cNvPr>
            <p:cNvSpPr>
              <a:spLocks noEditPoints="1"/>
            </p:cNvSpPr>
            <p:nvPr userDrawn="1"/>
          </p:nvSpPr>
          <p:spPr bwMode="auto">
            <a:xfrm>
              <a:off x="1214" y="757"/>
              <a:ext cx="64" cy="43"/>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70" name="Freeform 138">
              <a:extLst>
                <a:ext uri="{FF2B5EF4-FFF2-40B4-BE49-F238E27FC236}">
                  <a16:creationId xmlns:a16="http://schemas.microsoft.com/office/drawing/2014/main" id="{F67E7763-E601-46AF-83D9-7747DCCB5CB6}"/>
                </a:ext>
              </a:extLst>
            </p:cNvPr>
            <p:cNvSpPr>
              <a:spLocks/>
            </p:cNvSpPr>
            <p:nvPr userDrawn="1"/>
          </p:nvSpPr>
          <p:spPr bwMode="auto">
            <a:xfrm>
              <a:off x="1239" y="750"/>
              <a:ext cx="10" cy="19"/>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71" name="Freeform 139">
              <a:extLst>
                <a:ext uri="{FF2B5EF4-FFF2-40B4-BE49-F238E27FC236}">
                  <a16:creationId xmlns:a16="http://schemas.microsoft.com/office/drawing/2014/main" id="{B80B71A8-2008-4426-8928-A6D8BCAB22DF}"/>
                </a:ext>
              </a:extLst>
            </p:cNvPr>
            <p:cNvSpPr>
              <a:spLocks/>
            </p:cNvSpPr>
            <p:nvPr userDrawn="1"/>
          </p:nvSpPr>
          <p:spPr bwMode="auto">
            <a:xfrm>
              <a:off x="1239" y="750"/>
              <a:ext cx="10" cy="19"/>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72" name="Freeform 140">
              <a:extLst>
                <a:ext uri="{FF2B5EF4-FFF2-40B4-BE49-F238E27FC236}">
                  <a16:creationId xmlns:a16="http://schemas.microsoft.com/office/drawing/2014/main" id="{011D6466-B0BD-4AEF-90CC-FE5743372412}"/>
                </a:ext>
              </a:extLst>
            </p:cNvPr>
            <p:cNvSpPr>
              <a:spLocks/>
            </p:cNvSpPr>
            <p:nvPr userDrawn="1"/>
          </p:nvSpPr>
          <p:spPr bwMode="auto">
            <a:xfrm>
              <a:off x="1229" y="757"/>
              <a:ext cx="7" cy="9"/>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73" name="Freeform 141">
              <a:extLst>
                <a:ext uri="{FF2B5EF4-FFF2-40B4-BE49-F238E27FC236}">
                  <a16:creationId xmlns:a16="http://schemas.microsoft.com/office/drawing/2014/main" id="{6C1D6A72-CCAD-4FC3-A9D4-5140DD6F0090}"/>
                </a:ext>
              </a:extLst>
            </p:cNvPr>
            <p:cNvSpPr>
              <a:spLocks/>
            </p:cNvSpPr>
            <p:nvPr userDrawn="1"/>
          </p:nvSpPr>
          <p:spPr bwMode="auto">
            <a:xfrm>
              <a:off x="1229" y="757"/>
              <a:ext cx="7" cy="9"/>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grpSp>
      <p:sp>
        <p:nvSpPr>
          <p:cNvPr id="74" name="矩形 73">
            <a:extLst>
              <a:ext uri="{FF2B5EF4-FFF2-40B4-BE49-F238E27FC236}">
                <a16:creationId xmlns:a16="http://schemas.microsoft.com/office/drawing/2014/main" id="{DE033956-5A78-45D4-8962-F74C5D487753}"/>
              </a:ext>
            </a:extLst>
          </p:cNvPr>
          <p:cNvSpPr/>
          <p:nvPr userDrawn="1"/>
        </p:nvSpPr>
        <p:spPr>
          <a:xfrm>
            <a:off x="2472519" y="5599273"/>
            <a:ext cx="7246963" cy="260008"/>
          </a:xfrm>
          <a:prstGeom prst="rect">
            <a:avLst/>
          </a:prstGeom>
        </p:spPr>
        <p:txBody>
          <a:bodyPr wrap="square" lIns="0" rIns="0">
            <a:spAutoFit/>
          </a:bodyPr>
          <a:lstStyle/>
          <a:p>
            <a:pPr marL="0" marR="0" lvl="0" indent="0" algn="dist" defTabSz="914400" rtl="0" eaLnBrk="1" fontAlgn="auto" latinLnBrk="0" hangingPunct="1">
              <a:lnSpc>
                <a:spcPct val="120000"/>
              </a:lnSpc>
              <a:spcAft>
                <a:spcPts val="100"/>
              </a:spcAft>
              <a:buClrTx/>
              <a:buSzTx/>
              <a:buFontTx/>
              <a:buNone/>
              <a:tabLst/>
              <a:defRPr/>
            </a:pPr>
            <a:r>
              <a:rPr lang="en-US" altLang="zh-CN" sz="1000" b="1" kern="1200" dirty="0">
                <a:solidFill>
                  <a:schemeClr val="bg1">
                    <a:lumMod val="95000"/>
                  </a:schemeClr>
                </a:solidFill>
                <a:effectLst/>
                <a:latin typeface="+mn-lt"/>
                <a:ea typeface="+mn-ea"/>
                <a:cs typeface="+mn-cs"/>
              </a:rPr>
              <a:t>GRADUATION REPORT TEMPLE FOR ZHEJIANG UNIVERSITY</a:t>
            </a:r>
          </a:p>
        </p:txBody>
      </p:sp>
      <p:sp>
        <p:nvSpPr>
          <p:cNvPr id="78" name="文本占位符 77">
            <a:extLst>
              <a:ext uri="{FF2B5EF4-FFF2-40B4-BE49-F238E27FC236}">
                <a16:creationId xmlns:a16="http://schemas.microsoft.com/office/drawing/2014/main" id="{25C13CFF-DA7C-4606-A192-F0108C6504AD}"/>
              </a:ext>
            </a:extLst>
          </p:cNvPr>
          <p:cNvSpPr>
            <a:spLocks noGrp="1"/>
          </p:cNvSpPr>
          <p:nvPr>
            <p:ph type="body" sz="quarter" idx="11" hasCustomPrompt="1"/>
          </p:nvPr>
        </p:nvSpPr>
        <p:spPr>
          <a:xfrm>
            <a:off x="2218800" y="4785148"/>
            <a:ext cx="7754400" cy="721821"/>
          </a:xfrm>
          <a:prstGeom prst="rect">
            <a:avLst/>
          </a:prstGeom>
        </p:spPr>
        <p:txBody>
          <a:bodyPr anchor="ctr"/>
          <a:lstStyle>
            <a:lvl1pPr marL="0" indent="0" algn="dist">
              <a:lnSpc>
                <a:spcPct val="100000"/>
              </a:lnSpc>
              <a:buNone/>
              <a:defRPr sz="4800" b="1">
                <a:solidFill>
                  <a:schemeClr val="bg1"/>
                </a:solidFill>
                <a:latin typeface="方正粗雅宋简体" panose="02000000000000000000" pitchFamily="2" charset="-122"/>
                <a:ea typeface="方正粗雅宋简体" panose="02000000000000000000"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单击此处编辑答辩报告题目</a:t>
            </a:r>
          </a:p>
        </p:txBody>
      </p:sp>
      <p:sp>
        <p:nvSpPr>
          <p:cNvPr id="75" name="文本占位符 63">
            <a:extLst>
              <a:ext uri="{FF2B5EF4-FFF2-40B4-BE49-F238E27FC236}">
                <a16:creationId xmlns:a16="http://schemas.microsoft.com/office/drawing/2014/main" id="{A36E9CAC-0242-4897-AFF5-CD5C9C05BD69}"/>
              </a:ext>
            </a:extLst>
          </p:cNvPr>
          <p:cNvSpPr>
            <a:spLocks noGrp="1"/>
          </p:cNvSpPr>
          <p:nvPr>
            <p:ph type="body" sz="quarter" idx="12" hasCustomPrompt="1"/>
          </p:nvPr>
        </p:nvSpPr>
        <p:spPr>
          <a:xfrm>
            <a:off x="5070522" y="5968126"/>
            <a:ext cx="2050956" cy="386321"/>
          </a:xfrm>
          <a:prstGeom prst="rect">
            <a:avLst/>
          </a:prstGeom>
        </p:spPr>
        <p:txBody>
          <a:bodyPr anchor="ctr"/>
          <a:lstStyle>
            <a:lvl1pPr marL="0" indent="0" algn="ctr">
              <a:buFontTx/>
              <a:buNone/>
              <a:defRPr sz="1600" b="1">
                <a:solidFill>
                  <a:schemeClr val="bg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dirty="0"/>
              <a:t>答辩人信息</a:t>
            </a:r>
          </a:p>
        </p:txBody>
      </p:sp>
    </p:spTree>
    <p:extLst>
      <p:ext uri="{BB962C8B-B14F-4D97-AF65-F5344CB8AC3E}">
        <p14:creationId xmlns:p14="http://schemas.microsoft.com/office/powerpoint/2010/main" val="31447848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A677578-EE5C-4EF4-B0AD-2C9F9C6AC6B2}"/>
              </a:ext>
            </a:extLst>
          </p:cNvPr>
          <p:cNvPicPr>
            <a:picLocks noChangeAspect="1"/>
          </p:cNvPicPr>
          <p:nvPr userDrawn="1"/>
        </p:nvPicPr>
        <p:blipFill rotWithShape="1">
          <a:blip r:embed="rId2">
            <a:duotone>
              <a:schemeClr val="bg2">
                <a:shade val="45000"/>
                <a:satMod val="135000"/>
              </a:schemeClr>
              <a:prstClr val="white"/>
            </a:duotone>
          </a:blip>
          <a:srcRect r="27993"/>
          <a:stretch/>
        </p:blipFill>
        <p:spPr>
          <a:xfrm>
            <a:off x="1" y="-5557"/>
            <a:ext cx="12192000" cy="6863557"/>
          </a:xfrm>
          <a:prstGeom prst="rect">
            <a:avLst/>
          </a:prstGeom>
        </p:spPr>
      </p:pic>
      <p:sp>
        <p:nvSpPr>
          <p:cNvPr id="4" name="矩形 3">
            <a:extLst>
              <a:ext uri="{FF2B5EF4-FFF2-40B4-BE49-F238E27FC236}">
                <a16:creationId xmlns:a16="http://schemas.microsoft.com/office/drawing/2014/main" id="{8216A5A6-7707-4E8A-942A-139653FAB1BC}"/>
              </a:ext>
            </a:extLst>
          </p:cNvPr>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a:extLst>
              <a:ext uri="{FF2B5EF4-FFF2-40B4-BE49-F238E27FC236}">
                <a16:creationId xmlns:a16="http://schemas.microsoft.com/office/drawing/2014/main" id="{F740F69A-19BB-4AA3-A265-5AB4D0D430F4}"/>
              </a:ext>
            </a:extLst>
          </p:cNvPr>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a:extLst>
              <a:ext uri="{FF2B5EF4-FFF2-40B4-BE49-F238E27FC236}">
                <a16:creationId xmlns:a16="http://schemas.microsoft.com/office/drawing/2014/main" id="{2BDA7112-A044-49CE-B9CA-A72126AA67B4}"/>
              </a:ext>
            </a:extLst>
          </p:cNvPr>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a:extLst>
              <a:ext uri="{FF2B5EF4-FFF2-40B4-BE49-F238E27FC236}">
                <a16:creationId xmlns:a16="http://schemas.microsoft.com/office/drawing/2014/main" id="{1444A070-E8CF-4E44-B7E5-DA7C47A7E6A7}"/>
              </a:ext>
            </a:extLst>
          </p:cNvPr>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a:extLst>
              <a:ext uri="{FF2B5EF4-FFF2-40B4-BE49-F238E27FC236}">
                <a16:creationId xmlns:a16="http://schemas.microsoft.com/office/drawing/2014/main" id="{E5858290-D261-4C60-BB99-630C19F3840C}"/>
              </a:ext>
            </a:extLst>
          </p:cNvPr>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a:extLst>
              <a:ext uri="{FF2B5EF4-FFF2-40B4-BE49-F238E27FC236}">
                <a16:creationId xmlns:a16="http://schemas.microsoft.com/office/drawing/2014/main" id="{87DC30B4-F006-4610-BE34-27B2068262E4}"/>
              </a:ext>
            </a:extLst>
          </p:cNvPr>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a:extLst>
              <a:ext uri="{FF2B5EF4-FFF2-40B4-BE49-F238E27FC236}">
                <a16:creationId xmlns:a16="http://schemas.microsoft.com/office/drawing/2014/main" id="{6DC88D0E-6AEB-4B0D-AE77-4A1F31C8C366}"/>
              </a:ext>
            </a:extLst>
          </p:cNvPr>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a:extLst>
              <a:ext uri="{FF2B5EF4-FFF2-40B4-BE49-F238E27FC236}">
                <a16:creationId xmlns:a16="http://schemas.microsoft.com/office/drawing/2014/main" id="{D791EC9B-5DBA-40F6-9696-4F391A93BCEF}"/>
              </a:ext>
            </a:extLst>
          </p:cNvPr>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a:extLst>
              <a:ext uri="{FF2B5EF4-FFF2-40B4-BE49-F238E27FC236}">
                <a16:creationId xmlns:a16="http://schemas.microsoft.com/office/drawing/2014/main" id="{3337B091-14D1-40FD-B8AD-B9A96874112A}"/>
              </a:ext>
            </a:extLst>
          </p:cNvPr>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a:extLst>
              <a:ext uri="{FF2B5EF4-FFF2-40B4-BE49-F238E27FC236}">
                <a16:creationId xmlns:a16="http://schemas.microsoft.com/office/drawing/2014/main" id="{260EA93C-471D-411C-A976-09210F7DFE72}"/>
              </a:ext>
            </a:extLst>
          </p:cNvPr>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a:extLst>
              <a:ext uri="{FF2B5EF4-FFF2-40B4-BE49-F238E27FC236}">
                <a16:creationId xmlns:a16="http://schemas.microsoft.com/office/drawing/2014/main" id="{636416E4-5D2E-4F0B-8673-534B0C96E10E}"/>
              </a:ext>
            </a:extLst>
          </p:cNvPr>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a:extLst>
              <a:ext uri="{FF2B5EF4-FFF2-40B4-BE49-F238E27FC236}">
                <a16:creationId xmlns:a16="http://schemas.microsoft.com/office/drawing/2014/main" id="{90FAAB6E-BB88-4DC1-B3F2-030FD2561703}"/>
              </a:ext>
            </a:extLst>
          </p:cNvPr>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9340628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16873154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
        <p:nvSpPr>
          <p:cNvPr id="7" name="副标题 2">
            <a:extLst>
              <a:ext uri="{FF2B5EF4-FFF2-40B4-BE49-F238E27FC236}">
                <a16:creationId xmlns:a16="http://schemas.microsoft.com/office/drawing/2014/main" id="{0E6DF442-2C6B-45AF-8A5E-3C22004E6FDD}"/>
              </a:ext>
            </a:extLst>
          </p:cNvPr>
          <p:cNvSpPr txBox="1">
            <a:spLocks/>
          </p:cNvSpPr>
          <p:nvPr userDrawn="1"/>
        </p:nvSpPr>
        <p:spPr>
          <a:xfrm>
            <a:off x="960840" y="4702089"/>
            <a:ext cx="2812728" cy="617036"/>
          </a:xfrm>
          <a:prstGeom prst="rect">
            <a:avLst/>
          </a:prstGeom>
          <a:solidFill>
            <a:srgbClr val="04428A"/>
          </a:solidFill>
        </p:spPr>
        <p:txBody>
          <a:bodyPr vert="horz" lIns="0" tIns="45720" rIns="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zh-CN" altLang="en-US" sz="2000" b="1" dirty="0">
              <a:solidFill>
                <a:schemeClr val="bg1"/>
              </a:solidFill>
              <a:latin typeface="+mj-ea"/>
              <a:ea typeface="+mj-ea"/>
            </a:endParaRPr>
          </a:p>
        </p:txBody>
      </p:sp>
      <p:sp>
        <p:nvSpPr>
          <p:cNvPr id="8" name="文本占位符 84">
            <a:extLst>
              <a:ext uri="{FF2B5EF4-FFF2-40B4-BE49-F238E27FC236}">
                <a16:creationId xmlns:a16="http://schemas.microsoft.com/office/drawing/2014/main" id="{AD5FD2FE-98E0-4AC5-872C-3B2306350224}"/>
              </a:ext>
            </a:extLst>
          </p:cNvPr>
          <p:cNvSpPr>
            <a:spLocks noGrp="1"/>
          </p:cNvSpPr>
          <p:nvPr userDrawn="1">
            <p:ph type="body" sz="quarter" idx="14" hasCustomPrompt="1"/>
          </p:nvPr>
        </p:nvSpPr>
        <p:spPr>
          <a:xfrm>
            <a:off x="960840" y="4702089"/>
            <a:ext cx="2743200" cy="617537"/>
          </a:xfrm>
          <a:prstGeom prst="rect">
            <a:avLst/>
          </a:prstGeom>
        </p:spPr>
        <p:txBody>
          <a:bodyPr anchor="ctr"/>
          <a:lstStyle>
            <a:lvl1pPr marL="0" indent="0" algn="l">
              <a:buNone/>
              <a:defRPr b="1">
                <a:solidFill>
                  <a:schemeClr val="bg1"/>
                </a:solidFill>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答辩人信息</a:t>
            </a:r>
          </a:p>
        </p:txBody>
      </p:sp>
      <p:sp>
        <p:nvSpPr>
          <p:cNvPr id="10" name="文本占位符 9">
            <a:extLst>
              <a:ext uri="{FF2B5EF4-FFF2-40B4-BE49-F238E27FC236}">
                <a16:creationId xmlns:a16="http://schemas.microsoft.com/office/drawing/2014/main" id="{746AE2F3-10E1-4170-A2EB-CC91D8D36E6C}"/>
              </a:ext>
            </a:extLst>
          </p:cNvPr>
          <p:cNvSpPr>
            <a:spLocks noGrp="1"/>
          </p:cNvSpPr>
          <p:nvPr userDrawn="1">
            <p:ph type="body" sz="quarter" idx="15" hasCustomPrompt="1"/>
          </p:nvPr>
        </p:nvSpPr>
        <p:spPr>
          <a:xfrm>
            <a:off x="960840" y="1432866"/>
            <a:ext cx="1487488" cy="1595437"/>
          </a:xfrm>
          <a:prstGeom prst="rect">
            <a:avLst/>
          </a:prstGeom>
        </p:spPr>
        <p:txBody>
          <a:bodyPr lIns="0" rIns="0" anchor="ctr"/>
          <a:lstStyle>
            <a:lvl1pPr marL="0" indent="0">
              <a:buNone/>
              <a:defRPr sz="7200" b="1"/>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NO</a:t>
            </a:r>
            <a:endParaRPr lang="zh-CN" altLang="en-US" dirty="0"/>
          </a:p>
        </p:txBody>
      </p:sp>
      <p:sp>
        <p:nvSpPr>
          <p:cNvPr id="11" name="文本占位符 77">
            <a:extLst>
              <a:ext uri="{FF2B5EF4-FFF2-40B4-BE49-F238E27FC236}">
                <a16:creationId xmlns:a16="http://schemas.microsoft.com/office/drawing/2014/main" id="{BF4F82D5-C68E-491F-9293-778C1F8DE085}"/>
              </a:ext>
            </a:extLst>
          </p:cNvPr>
          <p:cNvSpPr>
            <a:spLocks noGrp="1"/>
          </p:cNvSpPr>
          <p:nvPr userDrawn="1">
            <p:ph type="body" sz="quarter" idx="11" hasCustomPrompt="1"/>
          </p:nvPr>
        </p:nvSpPr>
        <p:spPr>
          <a:xfrm>
            <a:off x="960840" y="2785075"/>
            <a:ext cx="5330316" cy="721821"/>
          </a:xfrm>
          <a:prstGeom prst="rect">
            <a:avLst/>
          </a:prstGeom>
        </p:spPr>
        <p:txBody>
          <a:bodyPr lIns="0" tIns="0" rIns="0" bIns="0" anchor="ctr"/>
          <a:lstStyle>
            <a:lvl1pPr marL="0" indent="0" algn="l">
              <a:lnSpc>
                <a:spcPct val="100000"/>
              </a:lnSpc>
              <a:buNone/>
              <a:defRPr sz="2800" b="1">
                <a:solidFill>
                  <a:schemeClr val="tx1"/>
                </a:solidFill>
                <a:latin typeface="方正粗雅宋简体" panose="02000000000000000000" pitchFamily="2" charset="-122"/>
                <a:ea typeface="方正粗雅宋简体" panose="02000000000000000000"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单击此处编辑小节标题</a:t>
            </a:r>
          </a:p>
        </p:txBody>
      </p:sp>
      <p:sp>
        <p:nvSpPr>
          <p:cNvPr id="13" name="文本占位符 12">
            <a:extLst>
              <a:ext uri="{FF2B5EF4-FFF2-40B4-BE49-F238E27FC236}">
                <a16:creationId xmlns:a16="http://schemas.microsoft.com/office/drawing/2014/main" id="{D948172E-72B2-4D2B-B092-573CF97EE097}"/>
              </a:ext>
            </a:extLst>
          </p:cNvPr>
          <p:cNvSpPr>
            <a:spLocks noGrp="1"/>
          </p:cNvSpPr>
          <p:nvPr>
            <p:ph type="body" sz="quarter" idx="16" hasCustomPrompt="1"/>
          </p:nvPr>
        </p:nvSpPr>
        <p:spPr>
          <a:xfrm>
            <a:off x="960840" y="3429000"/>
            <a:ext cx="5210175" cy="1222597"/>
          </a:xfrm>
          <a:prstGeom prst="rect">
            <a:avLst/>
          </a:prstGeom>
        </p:spPr>
        <p:txBody>
          <a:bodyPr lIns="0" tIns="0" rIns="0" bIns="0" anchor="ctr">
            <a:normAutofit/>
          </a:bodyPr>
          <a:lstStyle>
            <a:lvl1pPr marL="0" indent="0">
              <a:lnSpc>
                <a:spcPct val="125000"/>
              </a:lnSpc>
              <a:spcBef>
                <a:spcPts val="0"/>
              </a:spcBef>
              <a:spcAft>
                <a:spcPts val="500"/>
              </a:spcAft>
              <a:buFontTx/>
              <a:buNone/>
              <a:defRPr sz="1600" b="1">
                <a:solidFill>
                  <a:schemeClr val="accent4"/>
                </a:solidFill>
                <a:latin typeface="+mj-ea"/>
                <a:ea typeface="+mj-ea"/>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dirty="0"/>
              <a:t>单击此处输入小节标题的说明</a:t>
            </a:r>
            <a:endParaRPr lang="en-US" altLang="zh-CN" dirty="0"/>
          </a:p>
          <a:p>
            <a:pPr lvl="0"/>
            <a:r>
              <a:rPr lang="zh-CN" altLang="en-US" dirty="0"/>
              <a:t>比如背景、意义等</a:t>
            </a:r>
          </a:p>
        </p:txBody>
      </p:sp>
    </p:spTree>
    <p:extLst>
      <p:ext uri="{BB962C8B-B14F-4D97-AF65-F5344CB8AC3E}">
        <p14:creationId xmlns:p14="http://schemas.microsoft.com/office/powerpoint/2010/main" val="10181090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61" name="文本占位符 77">
            <a:extLst>
              <a:ext uri="{FF2B5EF4-FFF2-40B4-BE49-F238E27FC236}">
                <a16:creationId xmlns:a16="http://schemas.microsoft.com/office/drawing/2014/main" id="{B5D5F683-7E00-47B3-9467-9185D996D50F}"/>
              </a:ext>
            </a:extLst>
          </p:cNvPr>
          <p:cNvSpPr>
            <a:spLocks noGrp="1"/>
          </p:cNvSpPr>
          <p:nvPr>
            <p:ph type="body" sz="quarter" idx="11" hasCustomPrompt="1"/>
          </p:nvPr>
        </p:nvSpPr>
        <p:spPr>
          <a:xfrm>
            <a:off x="2218800" y="3076522"/>
            <a:ext cx="7754400" cy="721821"/>
          </a:xfrm>
          <a:prstGeom prst="rect">
            <a:avLst/>
          </a:prstGeom>
        </p:spPr>
        <p:txBody>
          <a:bodyPr anchor="ctr"/>
          <a:lstStyle>
            <a:lvl1pPr marL="0" indent="0" algn="dist">
              <a:lnSpc>
                <a:spcPct val="100000"/>
              </a:lnSpc>
              <a:buNone/>
              <a:defRPr sz="4800" b="1">
                <a:solidFill>
                  <a:schemeClr val="bg1"/>
                </a:solidFill>
                <a:latin typeface="方正粗雅宋简体" panose="02000000000000000000" pitchFamily="2" charset="-122"/>
                <a:ea typeface="方正粗雅宋简体" panose="02000000000000000000"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单击此处编辑答辩报告题目</a:t>
            </a:r>
          </a:p>
        </p:txBody>
      </p:sp>
      <p:sp>
        <p:nvSpPr>
          <p:cNvPr id="64" name="文本占位符 63">
            <a:extLst>
              <a:ext uri="{FF2B5EF4-FFF2-40B4-BE49-F238E27FC236}">
                <a16:creationId xmlns:a16="http://schemas.microsoft.com/office/drawing/2014/main" id="{2FAA6F8A-D8B4-4363-B8F1-AF1C5C4CC611}"/>
              </a:ext>
            </a:extLst>
          </p:cNvPr>
          <p:cNvSpPr>
            <a:spLocks noGrp="1"/>
          </p:cNvSpPr>
          <p:nvPr>
            <p:ph type="body" sz="quarter" idx="12" hasCustomPrompt="1"/>
          </p:nvPr>
        </p:nvSpPr>
        <p:spPr>
          <a:xfrm>
            <a:off x="5070522" y="5207653"/>
            <a:ext cx="2050956" cy="386321"/>
          </a:xfrm>
          <a:prstGeom prst="rect">
            <a:avLst/>
          </a:prstGeom>
        </p:spPr>
        <p:txBody>
          <a:bodyPr anchor="ctr"/>
          <a:lstStyle>
            <a:lvl1pPr marL="0" indent="0" algn="ctr">
              <a:buFontTx/>
              <a:buNone/>
              <a:defRPr sz="1600" b="1">
                <a:solidFill>
                  <a:schemeClr val="bg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dirty="0"/>
              <a:t>答辩人信息</a:t>
            </a:r>
          </a:p>
        </p:txBody>
      </p:sp>
    </p:spTree>
    <p:extLst>
      <p:ext uri="{BB962C8B-B14F-4D97-AF65-F5344CB8AC3E}">
        <p14:creationId xmlns:p14="http://schemas.microsoft.com/office/powerpoint/2010/main" val="8807487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10" name="副标题 2">
            <a:extLst>
              <a:ext uri="{FF2B5EF4-FFF2-40B4-BE49-F238E27FC236}">
                <a16:creationId xmlns:a16="http://schemas.microsoft.com/office/drawing/2014/main" id="{4D928ABA-C44F-43AE-8DB2-0946332E26B7}"/>
              </a:ext>
            </a:extLst>
          </p:cNvPr>
          <p:cNvSpPr txBox="1">
            <a:spLocks/>
          </p:cNvSpPr>
          <p:nvPr userDrawn="1"/>
        </p:nvSpPr>
        <p:spPr>
          <a:xfrm>
            <a:off x="1515340" y="4747371"/>
            <a:ext cx="2812728" cy="617036"/>
          </a:xfrm>
          <a:prstGeom prst="rect">
            <a:avLst/>
          </a:prstGeom>
          <a:solidFill>
            <a:srgbClr val="04428A"/>
          </a:solidFill>
        </p:spPr>
        <p:txBody>
          <a:bodyPr vert="horz" lIns="0" tIns="45720" rIns="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zh-CN" altLang="en-US" sz="2000" b="1" dirty="0">
              <a:solidFill>
                <a:schemeClr val="bg1"/>
              </a:solidFill>
              <a:latin typeface="+mj-ea"/>
              <a:ea typeface="+mj-ea"/>
            </a:endParaRPr>
          </a:p>
        </p:txBody>
      </p:sp>
      <p:sp>
        <p:nvSpPr>
          <p:cNvPr id="81" name="副标题 2">
            <a:extLst>
              <a:ext uri="{FF2B5EF4-FFF2-40B4-BE49-F238E27FC236}">
                <a16:creationId xmlns:a16="http://schemas.microsoft.com/office/drawing/2014/main" id="{55E12536-F5E6-4615-BCA3-FD43010BD3F0}"/>
              </a:ext>
            </a:extLst>
          </p:cNvPr>
          <p:cNvSpPr txBox="1">
            <a:spLocks/>
          </p:cNvSpPr>
          <p:nvPr userDrawn="1"/>
        </p:nvSpPr>
        <p:spPr>
          <a:xfrm>
            <a:off x="1515340" y="3841753"/>
            <a:ext cx="3231227" cy="617036"/>
          </a:xfrm>
          <a:prstGeom prst="rect">
            <a:avLst/>
          </a:prstGeom>
        </p:spPr>
        <p:txBody>
          <a:bodyPr vert="horz" lIns="0" tIns="45720" rIns="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4428A"/>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dist"/>
            <a:r>
              <a:rPr lang="en-US" altLang="zh-CN" sz="1200" b="1" kern="1200" dirty="0">
                <a:solidFill>
                  <a:schemeClr val="tx1">
                    <a:lumMod val="75000"/>
                    <a:lumOff val="25000"/>
                  </a:schemeClr>
                </a:solidFill>
                <a:effectLst/>
                <a:latin typeface="+mn-lt"/>
                <a:ea typeface="+mn-ea"/>
                <a:cs typeface="+mn-cs"/>
              </a:rPr>
              <a:t>Graduation Thesis Defense PPT Temple</a:t>
            </a:r>
            <a:endParaRPr lang="zh-CN" altLang="zh-CN" sz="1200" b="1" kern="1200" dirty="0">
              <a:solidFill>
                <a:schemeClr val="tx1">
                  <a:lumMod val="75000"/>
                  <a:lumOff val="25000"/>
                </a:schemeClr>
              </a:solidFill>
              <a:effectLst/>
              <a:latin typeface="+mn-lt"/>
              <a:ea typeface="+mn-ea"/>
              <a:cs typeface="+mn-cs"/>
            </a:endParaRPr>
          </a:p>
        </p:txBody>
      </p:sp>
      <p:sp>
        <p:nvSpPr>
          <p:cNvPr id="85" name="文本占位符 84">
            <a:extLst>
              <a:ext uri="{FF2B5EF4-FFF2-40B4-BE49-F238E27FC236}">
                <a16:creationId xmlns:a16="http://schemas.microsoft.com/office/drawing/2014/main" id="{9C066E07-1FB2-4E4E-885A-DB04877132EC}"/>
              </a:ext>
            </a:extLst>
          </p:cNvPr>
          <p:cNvSpPr>
            <a:spLocks noGrp="1"/>
          </p:cNvSpPr>
          <p:nvPr>
            <p:ph type="body" sz="quarter" idx="14" hasCustomPrompt="1"/>
          </p:nvPr>
        </p:nvSpPr>
        <p:spPr>
          <a:xfrm>
            <a:off x="1515340" y="4747371"/>
            <a:ext cx="2743200" cy="617537"/>
          </a:xfrm>
          <a:prstGeom prst="rect">
            <a:avLst/>
          </a:prstGeom>
        </p:spPr>
        <p:txBody>
          <a:bodyPr anchor="ctr"/>
          <a:lstStyle>
            <a:lvl1pPr marL="0" indent="0" algn="l">
              <a:buNone/>
              <a:defRPr b="1">
                <a:solidFill>
                  <a:schemeClr val="bg1"/>
                </a:solidFill>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答辩人信息</a:t>
            </a:r>
          </a:p>
        </p:txBody>
      </p:sp>
      <p:grpSp>
        <p:nvGrpSpPr>
          <p:cNvPr id="87" name="Group 74">
            <a:extLst>
              <a:ext uri="{FF2B5EF4-FFF2-40B4-BE49-F238E27FC236}">
                <a16:creationId xmlns:a16="http://schemas.microsoft.com/office/drawing/2014/main" id="{DE5F34AA-DE60-49EE-982E-B1E176FEED90}"/>
              </a:ext>
            </a:extLst>
          </p:cNvPr>
          <p:cNvGrpSpPr>
            <a:grpSpLocks noChangeAspect="1"/>
          </p:cNvGrpSpPr>
          <p:nvPr userDrawn="1"/>
        </p:nvGrpSpPr>
        <p:grpSpPr bwMode="auto">
          <a:xfrm>
            <a:off x="1514476" y="1047750"/>
            <a:ext cx="2014537" cy="560387"/>
            <a:chOff x="954" y="660"/>
            <a:chExt cx="1269" cy="353"/>
          </a:xfrm>
        </p:grpSpPr>
        <p:sp>
          <p:nvSpPr>
            <p:cNvPr id="89" name="Freeform 75">
              <a:extLst>
                <a:ext uri="{FF2B5EF4-FFF2-40B4-BE49-F238E27FC236}">
                  <a16:creationId xmlns:a16="http://schemas.microsoft.com/office/drawing/2014/main" id="{8B2498DD-9199-46A2-A18D-0705D67697DD}"/>
                </a:ext>
              </a:extLst>
            </p:cNvPr>
            <p:cNvSpPr>
              <a:spLocks/>
            </p:cNvSpPr>
            <p:nvPr userDrawn="1"/>
          </p:nvSpPr>
          <p:spPr bwMode="auto">
            <a:xfrm>
              <a:off x="1968" y="833"/>
              <a:ext cx="45" cy="46"/>
            </a:xfrm>
            <a:custGeom>
              <a:avLst/>
              <a:gdLst>
                <a:gd name="T0" fmla="*/ 10 w 36"/>
                <a:gd name="T1" fmla="*/ 35 h 37"/>
                <a:gd name="T2" fmla="*/ 6 w 36"/>
                <a:gd name="T3" fmla="*/ 25 h 37"/>
                <a:gd name="T4" fmla="*/ 0 w 36"/>
                <a:gd name="T5" fmla="*/ 11 h 37"/>
                <a:gd name="T6" fmla="*/ 23 w 36"/>
                <a:gd name="T7" fmla="*/ 4 h 37"/>
                <a:gd name="T8" fmla="*/ 28 w 36"/>
                <a:gd name="T9" fmla="*/ 9 h 37"/>
                <a:gd name="T10" fmla="*/ 30 w 36"/>
                <a:gd name="T11" fmla="*/ 29 h 37"/>
                <a:gd name="T12" fmla="*/ 10 w 3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36" h="37">
                  <a:moveTo>
                    <a:pt x="10" y="35"/>
                  </a:moveTo>
                  <a:cubicBezTo>
                    <a:pt x="3" y="34"/>
                    <a:pt x="7" y="31"/>
                    <a:pt x="6" y="25"/>
                  </a:cubicBezTo>
                  <a:cubicBezTo>
                    <a:pt x="5" y="20"/>
                    <a:pt x="0" y="14"/>
                    <a:pt x="0" y="11"/>
                  </a:cubicBezTo>
                  <a:cubicBezTo>
                    <a:pt x="1" y="0"/>
                    <a:pt x="15" y="0"/>
                    <a:pt x="23" y="4"/>
                  </a:cubicBezTo>
                  <a:cubicBezTo>
                    <a:pt x="25" y="4"/>
                    <a:pt x="26" y="7"/>
                    <a:pt x="28" y="9"/>
                  </a:cubicBezTo>
                  <a:cubicBezTo>
                    <a:pt x="32" y="14"/>
                    <a:pt x="36" y="23"/>
                    <a:pt x="30" y="29"/>
                  </a:cubicBezTo>
                  <a:cubicBezTo>
                    <a:pt x="25" y="34"/>
                    <a:pt x="17" y="37"/>
                    <a:pt x="10" y="35"/>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76">
              <a:extLst>
                <a:ext uri="{FF2B5EF4-FFF2-40B4-BE49-F238E27FC236}">
                  <a16:creationId xmlns:a16="http://schemas.microsoft.com/office/drawing/2014/main" id="{27F2E103-1219-4B08-AFAB-E952194DE85A}"/>
                </a:ext>
              </a:extLst>
            </p:cNvPr>
            <p:cNvSpPr>
              <a:spLocks/>
            </p:cNvSpPr>
            <p:nvPr userDrawn="1"/>
          </p:nvSpPr>
          <p:spPr bwMode="auto">
            <a:xfrm>
              <a:off x="1837" y="698"/>
              <a:ext cx="160" cy="165"/>
            </a:xfrm>
            <a:custGeom>
              <a:avLst/>
              <a:gdLst>
                <a:gd name="T0" fmla="*/ 33 w 129"/>
                <a:gd name="T1" fmla="*/ 133 h 133"/>
                <a:gd name="T2" fmla="*/ 32 w 129"/>
                <a:gd name="T3" fmla="*/ 133 h 133"/>
                <a:gd name="T4" fmla="*/ 33 w 129"/>
                <a:gd name="T5" fmla="*/ 130 h 133"/>
                <a:gd name="T6" fmla="*/ 55 w 129"/>
                <a:gd name="T7" fmla="*/ 116 h 133"/>
                <a:gd name="T8" fmla="*/ 67 w 129"/>
                <a:gd name="T9" fmla="*/ 99 h 133"/>
                <a:gd name="T10" fmla="*/ 25 w 129"/>
                <a:gd name="T11" fmla="*/ 115 h 133"/>
                <a:gd name="T12" fmla="*/ 8 w 129"/>
                <a:gd name="T13" fmla="*/ 108 h 133"/>
                <a:gd name="T14" fmla="*/ 8 w 129"/>
                <a:gd name="T15" fmla="*/ 107 h 133"/>
                <a:gd name="T16" fmla="*/ 8 w 129"/>
                <a:gd name="T17" fmla="*/ 92 h 133"/>
                <a:gd name="T18" fmla="*/ 60 w 129"/>
                <a:gd name="T19" fmla="*/ 80 h 133"/>
                <a:gd name="T20" fmla="*/ 75 w 129"/>
                <a:gd name="T21" fmla="*/ 72 h 133"/>
                <a:gd name="T22" fmla="*/ 77 w 129"/>
                <a:gd name="T23" fmla="*/ 14 h 133"/>
                <a:gd name="T24" fmla="*/ 99 w 129"/>
                <a:gd name="T25" fmla="*/ 16 h 133"/>
                <a:gd name="T26" fmla="*/ 103 w 129"/>
                <a:gd name="T27" fmla="*/ 21 h 133"/>
                <a:gd name="T28" fmla="*/ 104 w 129"/>
                <a:gd name="T29" fmla="*/ 21 h 133"/>
                <a:gd name="T30" fmla="*/ 103 w 129"/>
                <a:gd name="T31" fmla="*/ 35 h 133"/>
                <a:gd name="T32" fmla="*/ 98 w 129"/>
                <a:gd name="T33" fmla="*/ 65 h 133"/>
                <a:gd name="T34" fmla="*/ 126 w 129"/>
                <a:gd name="T35" fmla="*/ 54 h 133"/>
                <a:gd name="T36" fmla="*/ 123 w 129"/>
                <a:gd name="T37" fmla="*/ 69 h 133"/>
                <a:gd name="T38" fmla="*/ 95 w 129"/>
                <a:gd name="T39" fmla="*/ 81 h 133"/>
                <a:gd name="T40" fmla="*/ 82 w 129"/>
                <a:gd name="T41" fmla="*/ 111 h 133"/>
                <a:gd name="T42" fmla="*/ 75 w 129"/>
                <a:gd name="T43" fmla="*/ 118 h 133"/>
                <a:gd name="T44" fmla="*/ 56 w 129"/>
                <a:gd name="T45" fmla="*/ 128 h 133"/>
                <a:gd name="T46" fmla="*/ 33 w 129"/>
                <a:gd name="T4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9" h="133">
                  <a:moveTo>
                    <a:pt x="33" y="133"/>
                  </a:moveTo>
                  <a:cubicBezTo>
                    <a:pt x="33" y="133"/>
                    <a:pt x="33" y="133"/>
                    <a:pt x="32" y="133"/>
                  </a:cubicBezTo>
                  <a:cubicBezTo>
                    <a:pt x="32" y="132"/>
                    <a:pt x="32" y="131"/>
                    <a:pt x="33" y="130"/>
                  </a:cubicBezTo>
                  <a:cubicBezTo>
                    <a:pt x="35" y="130"/>
                    <a:pt x="55" y="117"/>
                    <a:pt x="55" y="116"/>
                  </a:cubicBezTo>
                  <a:cubicBezTo>
                    <a:pt x="60" y="111"/>
                    <a:pt x="66" y="106"/>
                    <a:pt x="67" y="99"/>
                  </a:cubicBezTo>
                  <a:cubicBezTo>
                    <a:pt x="53" y="104"/>
                    <a:pt x="40" y="114"/>
                    <a:pt x="25" y="115"/>
                  </a:cubicBezTo>
                  <a:cubicBezTo>
                    <a:pt x="18" y="113"/>
                    <a:pt x="13" y="110"/>
                    <a:pt x="8" y="108"/>
                  </a:cubicBezTo>
                  <a:cubicBezTo>
                    <a:pt x="8" y="107"/>
                    <a:pt x="8" y="107"/>
                    <a:pt x="8" y="107"/>
                  </a:cubicBezTo>
                  <a:cubicBezTo>
                    <a:pt x="1" y="102"/>
                    <a:pt x="0" y="95"/>
                    <a:pt x="8" y="92"/>
                  </a:cubicBezTo>
                  <a:cubicBezTo>
                    <a:pt x="23" y="96"/>
                    <a:pt x="46" y="85"/>
                    <a:pt x="60" y="80"/>
                  </a:cubicBezTo>
                  <a:cubicBezTo>
                    <a:pt x="63" y="78"/>
                    <a:pt x="72" y="75"/>
                    <a:pt x="75" y="72"/>
                  </a:cubicBezTo>
                  <a:cubicBezTo>
                    <a:pt x="78" y="52"/>
                    <a:pt x="76" y="33"/>
                    <a:pt x="77" y="14"/>
                  </a:cubicBezTo>
                  <a:cubicBezTo>
                    <a:pt x="82" y="0"/>
                    <a:pt x="90" y="10"/>
                    <a:pt x="99" y="16"/>
                  </a:cubicBezTo>
                  <a:cubicBezTo>
                    <a:pt x="99" y="18"/>
                    <a:pt x="101" y="19"/>
                    <a:pt x="103" y="21"/>
                  </a:cubicBezTo>
                  <a:cubicBezTo>
                    <a:pt x="103" y="21"/>
                    <a:pt x="103" y="21"/>
                    <a:pt x="104" y="21"/>
                  </a:cubicBezTo>
                  <a:cubicBezTo>
                    <a:pt x="107" y="27"/>
                    <a:pt x="108" y="30"/>
                    <a:pt x="103" y="35"/>
                  </a:cubicBezTo>
                  <a:cubicBezTo>
                    <a:pt x="99" y="44"/>
                    <a:pt x="97" y="54"/>
                    <a:pt x="98" y="65"/>
                  </a:cubicBezTo>
                  <a:cubicBezTo>
                    <a:pt x="108" y="63"/>
                    <a:pt x="114" y="55"/>
                    <a:pt x="126" y="54"/>
                  </a:cubicBezTo>
                  <a:cubicBezTo>
                    <a:pt x="129" y="60"/>
                    <a:pt x="128" y="65"/>
                    <a:pt x="123" y="69"/>
                  </a:cubicBezTo>
                  <a:cubicBezTo>
                    <a:pt x="114" y="73"/>
                    <a:pt x="105" y="77"/>
                    <a:pt x="95" y="81"/>
                  </a:cubicBezTo>
                  <a:cubicBezTo>
                    <a:pt x="93" y="91"/>
                    <a:pt x="89" y="103"/>
                    <a:pt x="82" y="111"/>
                  </a:cubicBezTo>
                  <a:cubicBezTo>
                    <a:pt x="81" y="113"/>
                    <a:pt x="76" y="117"/>
                    <a:pt x="75" y="118"/>
                  </a:cubicBezTo>
                  <a:cubicBezTo>
                    <a:pt x="69" y="122"/>
                    <a:pt x="63" y="126"/>
                    <a:pt x="56" y="128"/>
                  </a:cubicBezTo>
                  <a:cubicBezTo>
                    <a:pt x="37" y="133"/>
                    <a:pt x="37" y="133"/>
                    <a:pt x="33" y="133"/>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77">
              <a:extLst>
                <a:ext uri="{FF2B5EF4-FFF2-40B4-BE49-F238E27FC236}">
                  <a16:creationId xmlns:a16="http://schemas.microsoft.com/office/drawing/2014/main" id="{53C6CDB3-EB59-492C-951E-09DD70013121}"/>
                </a:ext>
              </a:extLst>
            </p:cNvPr>
            <p:cNvSpPr>
              <a:spLocks/>
            </p:cNvSpPr>
            <p:nvPr userDrawn="1"/>
          </p:nvSpPr>
          <p:spPr bwMode="auto">
            <a:xfrm>
              <a:off x="1630" y="796"/>
              <a:ext cx="94" cy="110"/>
            </a:xfrm>
            <a:custGeom>
              <a:avLst/>
              <a:gdLst>
                <a:gd name="T0" fmla="*/ 17 w 76"/>
                <a:gd name="T1" fmla="*/ 88 h 88"/>
                <a:gd name="T2" fmla="*/ 0 w 76"/>
                <a:gd name="T3" fmla="*/ 70 h 88"/>
                <a:gd name="T4" fmla="*/ 2 w 76"/>
                <a:gd name="T5" fmla="*/ 65 h 88"/>
                <a:gd name="T6" fmla="*/ 50 w 76"/>
                <a:gd name="T7" fmla="*/ 26 h 88"/>
                <a:gd name="T8" fmla="*/ 65 w 76"/>
                <a:gd name="T9" fmla="*/ 5 h 88"/>
                <a:gd name="T10" fmla="*/ 66 w 76"/>
                <a:gd name="T11" fmla="*/ 4 h 88"/>
                <a:gd name="T12" fmla="*/ 66 w 76"/>
                <a:gd name="T13" fmla="*/ 4 h 88"/>
                <a:gd name="T14" fmla="*/ 76 w 76"/>
                <a:gd name="T15" fmla="*/ 5 h 88"/>
                <a:gd name="T16" fmla="*/ 65 w 76"/>
                <a:gd name="T17" fmla="*/ 19 h 88"/>
                <a:gd name="T18" fmla="*/ 54 w 76"/>
                <a:gd name="T19" fmla="*/ 43 h 88"/>
                <a:gd name="T20" fmla="*/ 48 w 76"/>
                <a:gd name="T21" fmla="*/ 54 h 88"/>
                <a:gd name="T22" fmla="*/ 35 w 76"/>
                <a:gd name="T23" fmla="*/ 72 h 88"/>
                <a:gd name="T24" fmla="*/ 21 w 76"/>
                <a:gd name="T25" fmla="*/ 87 h 88"/>
                <a:gd name="T26" fmla="*/ 17 w 76"/>
                <a:gd name="T27"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88">
                  <a:moveTo>
                    <a:pt x="17" y="88"/>
                  </a:moveTo>
                  <a:cubicBezTo>
                    <a:pt x="10" y="84"/>
                    <a:pt x="3" y="76"/>
                    <a:pt x="0" y="70"/>
                  </a:cubicBezTo>
                  <a:cubicBezTo>
                    <a:pt x="0" y="69"/>
                    <a:pt x="1" y="67"/>
                    <a:pt x="2" y="65"/>
                  </a:cubicBezTo>
                  <a:cubicBezTo>
                    <a:pt x="18" y="52"/>
                    <a:pt x="35" y="41"/>
                    <a:pt x="50" y="26"/>
                  </a:cubicBezTo>
                  <a:cubicBezTo>
                    <a:pt x="54" y="19"/>
                    <a:pt x="60" y="12"/>
                    <a:pt x="65" y="5"/>
                  </a:cubicBezTo>
                  <a:cubicBezTo>
                    <a:pt x="65" y="5"/>
                    <a:pt x="66" y="5"/>
                    <a:pt x="66" y="4"/>
                  </a:cubicBezTo>
                  <a:cubicBezTo>
                    <a:pt x="66" y="4"/>
                    <a:pt x="66" y="4"/>
                    <a:pt x="66" y="4"/>
                  </a:cubicBezTo>
                  <a:cubicBezTo>
                    <a:pt x="70" y="0"/>
                    <a:pt x="72" y="0"/>
                    <a:pt x="76" y="5"/>
                  </a:cubicBezTo>
                  <a:cubicBezTo>
                    <a:pt x="76" y="10"/>
                    <a:pt x="68" y="14"/>
                    <a:pt x="65" y="19"/>
                  </a:cubicBezTo>
                  <a:cubicBezTo>
                    <a:pt x="62" y="27"/>
                    <a:pt x="58" y="35"/>
                    <a:pt x="54" y="43"/>
                  </a:cubicBezTo>
                  <a:cubicBezTo>
                    <a:pt x="53" y="45"/>
                    <a:pt x="53" y="45"/>
                    <a:pt x="48" y="54"/>
                  </a:cubicBezTo>
                  <a:cubicBezTo>
                    <a:pt x="43" y="57"/>
                    <a:pt x="37" y="66"/>
                    <a:pt x="35" y="72"/>
                  </a:cubicBezTo>
                  <a:cubicBezTo>
                    <a:pt x="29" y="75"/>
                    <a:pt x="27" y="84"/>
                    <a:pt x="21" y="87"/>
                  </a:cubicBezTo>
                  <a:cubicBezTo>
                    <a:pt x="19" y="87"/>
                    <a:pt x="18" y="87"/>
                    <a:pt x="17" y="88"/>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78">
              <a:extLst>
                <a:ext uri="{FF2B5EF4-FFF2-40B4-BE49-F238E27FC236}">
                  <a16:creationId xmlns:a16="http://schemas.microsoft.com/office/drawing/2014/main" id="{2FEF08A5-6DF9-4AB5-A5A9-75D060EEA51E}"/>
                </a:ext>
              </a:extLst>
            </p:cNvPr>
            <p:cNvSpPr>
              <a:spLocks/>
            </p:cNvSpPr>
            <p:nvPr userDrawn="1"/>
          </p:nvSpPr>
          <p:spPr bwMode="auto">
            <a:xfrm>
              <a:off x="1749" y="791"/>
              <a:ext cx="53" cy="41"/>
            </a:xfrm>
            <a:custGeom>
              <a:avLst/>
              <a:gdLst>
                <a:gd name="T0" fmla="*/ 19 w 43"/>
                <a:gd name="T1" fmla="*/ 33 h 33"/>
                <a:gd name="T2" fmla="*/ 0 w 43"/>
                <a:gd name="T3" fmla="*/ 20 h 33"/>
                <a:gd name="T4" fmla="*/ 2 w 43"/>
                <a:gd name="T5" fmla="*/ 14 h 33"/>
                <a:gd name="T6" fmla="*/ 6 w 43"/>
                <a:gd name="T7" fmla="*/ 13 h 33"/>
                <a:gd name="T8" fmla="*/ 17 w 43"/>
                <a:gd name="T9" fmla="*/ 12 h 33"/>
                <a:gd name="T10" fmla="*/ 43 w 43"/>
                <a:gd name="T11" fmla="*/ 5 h 33"/>
                <a:gd name="T12" fmla="*/ 19 w 43"/>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43" h="33">
                  <a:moveTo>
                    <a:pt x="19" y="33"/>
                  </a:moveTo>
                  <a:cubicBezTo>
                    <a:pt x="9" y="33"/>
                    <a:pt x="6" y="26"/>
                    <a:pt x="0" y="20"/>
                  </a:cubicBezTo>
                  <a:cubicBezTo>
                    <a:pt x="0" y="18"/>
                    <a:pt x="2" y="16"/>
                    <a:pt x="2" y="14"/>
                  </a:cubicBezTo>
                  <a:cubicBezTo>
                    <a:pt x="4" y="14"/>
                    <a:pt x="4" y="14"/>
                    <a:pt x="6" y="13"/>
                  </a:cubicBezTo>
                  <a:cubicBezTo>
                    <a:pt x="10" y="12"/>
                    <a:pt x="12" y="12"/>
                    <a:pt x="17" y="12"/>
                  </a:cubicBezTo>
                  <a:cubicBezTo>
                    <a:pt x="22" y="11"/>
                    <a:pt x="38" y="0"/>
                    <a:pt x="43" y="5"/>
                  </a:cubicBezTo>
                  <a:cubicBezTo>
                    <a:pt x="43" y="17"/>
                    <a:pt x="30" y="30"/>
                    <a:pt x="19" y="33"/>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79">
              <a:extLst>
                <a:ext uri="{FF2B5EF4-FFF2-40B4-BE49-F238E27FC236}">
                  <a16:creationId xmlns:a16="http://schemas.microsoft.com/office/drawing/2014/main" id="{9D2D39E7-58A1-4FC8-BC3E-3A297B07B572}"/>
                </a:ext>
              </a:extLst>
            </p:cNvPr>
            <p:cNvSpPr>
              <a:spLocks/>
            </p:cNvSpPr>
            <p:nvPr userDrawn="1"/>
          </p:nvSpPr>
          <p:spPr bwMode="auto">
            <a:xfrm>
              <a:off x="1668" y="766"/>
              <a:ext cx="36" cy="42"/>
            </a:xfrm>
            <a:custGeom>
              <a:avLst/>
              <a:gdLst>
                <a:gd name="T0" fmla="*/ 5 w 29"/>
                <a:gd name="T1" fmla="*/ 34 h 34"/>
                <a:gd name="T2" fmla="*/ 0 w 29"/>
                <a:gd name="T3" fmla="*/ 9 h 34"/>
                <a:gd name="T4" fmla="*/ 19 w 29"/>
                <a:gd name="T5" fmla="*/ 6 h 34"/>
                <a:gd name="T6" fmla="*/ 23 w 29"/>
                <a:gd name="T7" fmla="*/ 26 h 34"/>
                <a:gd name="T8" fmla="*/ 5 w 29"/>
                <a:gd name="T9" fmla="*/ 34 h 34"/>
              </a:gdLst>
              <a:ahLst/>
              <a:cxnLst>
                <a:cxn ang="0">
                  <a:pos x="T0" y="T1"/>
                </a:cxn>
                <a:cxn ang="0">
                  <a:pos x="T2" y="T3"/>
                </a:cxn>
                <a:cxn ang="0">
                  <a:pos x="T4" y="T5"/>
                </a:cxn>
                <a:cxn ang="0">
                  <a:pos x="T6" y="T7"/>
                </a:cxn>
                <a:cxn ang="0">
                  <a:pos x="T8" y="T9"/>
                </a:cxn>
              </a:cxnLst>
              <a:rect l="0" t="0" r="r" b="b"/>
              <a:pathLst>
                <a:path w="29" h="34">
                  <a:moveTo>
                    <a:pt x="5" y="34"/>
                  </a:moveTo>
                  <a:cubicBezTo>
                    <a:pt x="1" y="30"/>
                    <a:pt x="0" y="14"/>
                    <a:pt x="0" y="9"/>
                  </a:cubicBezTo>
                  <a:cubicBezTo>
                    <a:pt x="3" y="0"/>
                    <a:pt x="12" y="0"/>
                    <a:pt x="19" y="6"/>
                  </a:cubicBezTo>
                  <a:cubicBezTo>
                    <a:pt x="25" y="14"/>
                    <a:pt x="29" y="17"/>
                    <a:pt x="23" y="26"/>
                  </a:cubicBezTo>
                  <a:cubicBezTo>
                    <a:pt x="16" y="32"/>
                    <a:pt x="13" y="32"/>
                    <a:pt x="5" y="34"/>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80">
              <a:extLst>
                <a:ext uri="{FF2B5EF4-FFF2-40B4-BE49-F238E27FC236}">
                  <a16:creationId xmlns:a16="http://schemas.microsoft.com/office/drawing/2014/main" id="{915E986D-1EF4-42B3-94BB-73A288B91011}"/>
                </a:ext>
              </a:extLst>
            </p:cNvPr>
            <p:cNvSpPr>
              <a:spLocks/>
            </p:cNvSpPr>
            <p:nvPr userDrawn="1"/>
          </p:nvSpPr>
          <p:spPr bwMode="auto">
            <a:xfrm>
              <a:off x="1748" y="739"/>
              <a:ext cx="63" cy="60"/>
            </a:xfrm>
            <a:custGeom>
              <a:avLst/>
              <a:gdLst>
                <a:gd name="T0" fmla="*/ 17 w 51"/>
                <a:gd name="T1" fmla="*/ 48 h 48"/>
                <a:gd name="T2" fmla="*/ 21 w 51"/>
                <a:gd name="T3" fmla="*/ 30 h 48"/>
                <a:gd name="T4" fmla="*/ 13 w 51"/>
                <a:gd name="T5" fmla="*/ 32 h 48"/>
                <a:gd name="T6" fmla="*/ 3 w 51"/>
                <a:gd name="T7" fmla="*/ 15 h 48"/>
                <a:gd name="T8" fmla="*/ 13 w 51"/>
                <a:gd name="T9" fmla="*/ 11 h 48"/>
                <a:gd name="T10" fmla="*/ 33 w 51"/>
                <a:gd name="T11" fmla="*/ 2 h 48"/>
                <a:gd name="T12" fmla="*/ 51 w 51"/>
                <a:gd name="T13" fmla="*/ 18 h 48"/>
                <a:gd name="T14" fmla="*/ 39 w 51"/>
                <a:gd name="T15" fmla="*/ 36 h 48"/>
                <a:gd name="T16" fmla="*/ 22 w 51"/>
                <a:gd name="T17" fmla="*/ 47 h 48"/>
                <a:gd name="T18" fmla="*/ 17 w 51"/>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48">
                  <a:moveTo>
                    <a:pt x="17" y="48"/>
                  </a:moveTo>
                  <a:cubicBezTo>
                    <a:pt x="16" y="43"/>
                    <a:pt x="23" y="33"/>
                    <a:pt x="21" y="30"/>
                  </a:cubicBezTo>
                  <a:cubicBezTo>
                    <a:pt x="18" y="31"/>
                    <a:pt x="16" y="32"/>
                    <a:pt x="13" y="32"/>
                  </a:cubicBezTo>
                  <a:cubicBezTo>
                    <a:pt x="7" y="29"/>
                    <a:pt x="0" y="21"/>
                    <a:pt x="3" y="15"/>
                  </a:cubicBezTo>
                  <a:cubicBezTo>
                    <a:pt x="7" y="10"/>
                    <a:pt x="6" y="12"/>
                    <a:pt x="13" y="11"/>
                  </a:cubicBezTo>
                  <a:cubicBezTo>
                    <a:pt x="19" y="8"/>
                    <a:pt x="26" y="5"/>
                    <a:pt x="33" y="2"/>
                  </a:cubicBezTo>
                  <a:cubicBezTo>
                    <a:pt x="45" y="0"/>
                    <a:pt x="50" y="6"/>
                    <a:pt x="51" y="18"/>
                  </a:cubicBezTo>
                  <a:cubicBezTo>
                    <a:pt x="49" y="25"/>
                    <a:pt x="44" y="31"/>
                    <a:pt x="39" y="36"/>
                  </a:cubicBezTo>
                  <a:cubicBezTo>
                    <a:pt x="33" y="40"/>
                    <a:pt x="27" y="44"/>
                    <a:pt x="22" y="47"/>
                  </a:cubicBezTo>
                  <a:cubicBezTo>
                    <a:pt x="20" y="47"/>
                    <a:pt x="19" y="48"/>
                    <a:pt x="17" y="48"/>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81">
              <a:extLst>
                <a:ext uri="{FF2B5EF4-FFF2-40B4-BE49-F238E27FC236}">
                  <a16:creationId xmlns:a16="http://schemas.microsoft.com/office/drawing/2014/main" id="{76BD02E3-0A82-4F7E-B49E-08A3A8C6A62A}"/>
                </a:ext>
              </a:extLst>
            </p:cNvPr>
            <p:cNvSpPr>
              <a:spLocks/>
            </p:cNvSpPr>
            <p:nvPr userDrawn="1"/>
          </p:nvSpPr>
          <p:spPr bwMode="auto">
            <a:xfrm>
              <a:off x="1687" y="715"/>
              <a:ext cx="38" cy="42"/>
            </a:xfrm>
            <a:custGeom>
              <a:avLst/>
              <a:gdLst>
                <a:gd name="T0" fmla="*/ 3 w 31"/>
                <a:gd name="T1" fmla="*/ 34 h 34"/>
                <a:gd name="T2" fmla="*/ 3 w 31"/>
                <a:gd name="T3" fmla="*/ 29 h 34"/>
                <a:gd name="T4" fmla="*/ 0 w 31"/>
                <a:gd name="T5" fmla="*/ 16 h 34"/>
                <a:gd name="T6" fmla="*/ 7 w 31"/>
                <a:gd name="T7" fmla="*/ 0 h 34"/>
                <a:gd name="T8" fmla="*/ 26 w 31"/>
                <a:gd name="T9" fmla="*/ 23 h 34"/>
                <a:gd name="T10" fmla="*/ 3 w 31"/>
                <a:gd name="T11" fmla="*/ 34 h 34"/>
              </a:gdLst>
              <a:ahLst/>
              <a:cxnLst>
                <a:cxn ang="0">
                  <a:pos x="T0" y="T1"/>
                </a:cxn>
                <a:cxn ang="0">
                  <a:pos x="T2" y="T3"/>
                </a:cxn>
                <a:cxn ang="0">
                  <a:pos x="T4" y="T5"/>
                </a:cxn>
                <a:cxn ang="0">
                  <a:pos x="T6" y="T7"/>
                </a:cxn>
                <a:cxn ang="0">
                  <a:pos x="T8" y="T9"/>
                </a:cxn>
                <a:cxn ang="0">
                  <a:pos x="T10" y="T11"/>
                </a:cxn>
              </a:cxnLst>
              <a:rect l="0" t="0" r="r" b="b"/>
              <a:pathLst>
                <a:path w="31" h="34">
                  <a:moveTo>
                    <a:pt x="3" y="34"/>
                  </a:moveTo>
                  <a:cubicBezTo>
                    <a:pt x="1" y="32"/>
                    <a:pt x="2" y="31"/>
                    <a:pt x="3" y="29"/>
                  </a:cubicBezTo>
                  <a:cubicBezTo>
                    <a:pt x="3" y="24"/>
                    <a:pt x="0" y="20"/>
                    <a:pt x="0" y="16"/>
                  </a:cubicBezTo>
                  <a:cubicBezTo>
                    <a:pt x="1" y="7"/>
                    <a:pt x="0" y="4"/>
                    <a:pt x="7" y="0"/>
                  </a:cubicBezTo>
                  <a:cubicBezTo>
                    <a:pt x="12" y="3"/>
                    <a:pt x="31" y="12"/>
                    <a:pt x="26" y="23"/>
                  </a:cubicBezTo>
                  <a:cubicBezTo>
                    <a:pt x="21" y="29"/>
                    <a:pt x="11" y="33"/>
                    <a:pt x="3" y="34"/>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82">
              <a:extLst>
                <a:ext uri="{FF2B5EF4-FFF2-40B4-BE49-F238E27FC236}">
                  <a16:creationId xmlns:a16="http://schemas.microsoft.com/office/drawing/2014/main" id="{72D823C7-888B-4B1A-BFC8-5E00FF601B29}"/>
                </a:ext>
              </a:extLst>
            </p:cNvPr>
            <p:cNvSpPr>
              <a:spLocks/>
            </p:cNvSpPr>
            <p:nvPr userDrawn="1"/>
          </p:nvSpPr>
          <p:spPr bwMode="auto">
            <a:xfrm>
              <a:off x="1365" y="728"/>
              <a:ext cx="244" cy="186"/>
            </a:xfrm>
            <a:custGeom>
              <a:avLst/>
              <a:gdLst>
                <a:gd name="T0" fmla="*/ 20 w 197"/>
                <a:gd name="T1" fmla="*/ 150 h 150"/>
                <a:gd name="T2" fmla="*/ 13 w 197"/>
                <a:gd name="T3" fmla="*/ 119 h 150"/>
                <a:gd name="T4" fmla="*/ 17 w 197"/>
                <a:gd name="T5" fmla="*/ 114 h 150"/>
                <a:gd name="T6" fmla="*/ 17 w 197"/>
                <a:gd name="T7" fmla="*/ 113 h 150"/>
                <a:gd name="T8" fmla="*/ 44 w 197"/>
                <a:gd name="T9" fmla="*/ 77 h 150"/>
                <a:gd name="T10" fmla="*/ 52 w 197"/>
                <a:gd name="T11" fmla="*/ 67 h 150"/>
                <a:gd name="T12" fmla="*/ 53 w 197"/>
                <a:gd name="T13" fmla="*/ 78 h 150"/>
                <a:gd name="T14" fmla="*/ 60 w 197"/>
                <a:gd name="T15" fmla="*/ 77 h 150"/>
                <a:gd name="T16" fmla="*/ 85 w 197"/>
                <a:gd name="T17" fmla="*/ 58 h 150"/>
                <a:gd name="T18" fmla="*/ 87 w 197"/>
                <a:gd name="T19" fmla="*/ 48 h 150"/>
                <a:gd name="T20" fmla="*/ 68 w 197"/>
                <a:gd name="T21" fmla="*/ 44 h 150"/>
                <a:gd name="T22" fmla="*/ 88 w 197"/>
                <a:gd name="T23" fmla="*/ 29 h 150"/>
                <a:gd name="T24" fmla="*/ 92 w 197"/>
                <a:gd name="T25" fmla="*/ 9 h 150"/>
                <a:gd name="T26" fmla="*/ 109 w 197"/>
                <a:gd name="T27" fmla="*/ 22 h 150"/>
                <a:gd name="T28" fmla="*/ 110 w 197"/>
                <a:gd name="T29" fmla="*/ 37 h 150"/>
                <a:gd name="T30" fmla="*/ 108 w 197"/>
                <a:gd name="T31" fmla="*/ 46 h 150"/>
                <a:gd name="T32" fmla="*/ 111 w 197"/>
                <a:gd name="T33" fmla="*/ 46 h 150"/>
                <a:gd name="T34" fmla="*/ 131 w 197"/>
                <a:gd name="T35" fmla="*/ 32 h 150"/>
                <a:gd name="T36" fmla="*/ 140 w 197"/>
                <a:gd name="T37" fmla="*/ 5 h 150"/>
                <a:gd name="T38" fmla="*/ 163 w 197"/>
                <a:gd name="T39" fmla="*/ 11 h 150"/>
                <a:gd name="T40" fmla="*/ 176 w 197"/>
                <a:gd name="T41" fmla="*/ 5 h 150"/>
                <a:gd name="T42" fmla="*/ 182 w 197"/>
                <a:gd name="T43" fmla="*/ 4 h 150"/>
                <a:gd name="T44" fmla="*/ 184 w 197"/>
                <a:gd name="T45" fmla="*/ 13 h 150"/>
                <a:gd name="T46" fmla="*/ 157 w 197"/>
                <a:gd name="T47" fmla="*/ 39 h 150"/>
                <a:gd name="T48" fmla="*/ 166 w 197"/>
                <a:gd name="T49" fmla="*/ 29 h 150"/>
                <a:gd name="T50" fmla="*/ 190 w 197"/>
                <a:gd name="T51" fmla="*/ 34 h 150"/>
                <a:gd name="T52" fmla="*/ 184 w 197"/>
                <a:gd name="T53" fmla="*/ 50 h 150"/>
                <a:gd name="T54" fmla="*/ 182 w 197"/>
                <a:gd name="T55" fmla="*/ 54 h 150"/>
                <a:gd name="T56" fmla="*/ 182 w 197"/>
                <a:gd name="T57" fmla="*/ 93 h 150"/>
                <a:gd name="T58" fmla="*/ 173 w 197"/>
                <a:gd name="T59" fmla="*/ 107 h 150"/>
                <a:gd name="T60" fmla="*/ 173 w 197"/>
                <a:gd name="T61" fmla="*/ 107 h 150"/>
                <a:gd name="T62" fmla="*/ 172 w 197"/>
                <a:gd name="T63" fmla="*/ 107 h 150"/>
                <a:gd name="T64" fmla="*/ 158 w 197"/>
                <a:gd name="T65" fmla="*/ 113 h 150"/>
                <a:gd name="T66" fmla="*/ 158 w 197"/>
                <a:gd name="T67" fmla="*/ 58 h 150"/>
                <a:gd name="T68" fmla="*/ 157 w 197"/>
                <a:gd name="T69" fmla="*/ 58 h 150"/>
                <a:gd name="T70" fmla="*/ 139 w 197"/>
                <a:gd name="T71" fmla="*/ 89 h 150"/>
                <a:gd name="T72" fmla="*/ 124 w 197"/>
                <a:gd name="T73" fmla="*/ 80 h 150"/>
                <a:gd name="T74" fmla="*/ 128 w 197"/>
                <a:gd name="T75" fmla="*/ 76 h 150"/>
                <a:gd name="T76" fmla="*/ 130 w 197"/>
                <a:gd name="T77" fmla="*/ 45 h 150"/>
                <a:gd name="T78" fmla="*/ 111 w 197"/>
                <a:gd name="T79" fmla="*/ 64 h 150"/>
                <a:gd name="T80" fmla="*/ 102 w 197"/>
                <a:gd name="T81" fmla="*/ 70 h 150"/>
                <a:gd name="T82" fmla="*/ 97 w 197"/>
                <a:gd name="T83" fmla="*/ 91 h 150"/>
                <a:gd name="T84" fmla="*/ 92 w 197"/>
                <a:gd name="T85" fmla="*/ 101 h 150"/>
                <a:gd name="T86" fmla="*/ 91 w 197"/>
                <a:gd name="T87" fmla="*/ 102 h 150"/>
                <a:gd name="T88" fmla="*/ 74 w 197"/>
                <a:gd name="T89" fmla="*/ 110 h 150"/>
                <a:gd name="T90" fmla="*/ 74 w 197"/>
                <a:gd name="T91" fmla="*/ 107 h 150"/>
                <a:gd name="T92" fmla="*/ 82 w 197"/>
                <a:gd name="T93" fmla="*/ 85 h 150"/>
                <a:gd name="T94" fmla="*/ 63 w 197"/>
                <a:gd name="T95" fmla="*/ 94 h 150"/>
                <a:gd name="T96" fmla="*/ 53 w 197"/>
                <a:gd name="T97" fmla="*/ 91 h 150"/>
                <a:gd name="T98" fmla="*/ 52 w 197"/>
                <a:gd name="T99" fmla="*/ 90 h 150"/>
                <a:gd name="T100" fmla="*/ 48 w 197"/>
                <a:gd name="T101" fmla="*/ 88 h 150"/>
                <a:gd name="T102" fmla="*/ 44 w 197"/>
                <a:gd name="T103" fmla="*/ 100 h 150"/>
                <a:gd name="T104" fmla="*/ 27 w 197"/>
                <a:gd name="T105" fmla="*/ 147 h 150"/>
                <a:gd name="T106" fmla="*/ 20 w 197"/>
                <a:gd name="T10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7" h="150">
                  <a:moveTo>
                    <a:pt x="20" y="150"/>
                  </a:moveTo>
                  <a:cubicBezTo>
                    <a:pt x="9" y="146"/>
                    <a:pt x="0" y="124"/>
                    <a:pt x="13" y="119"/>
                  </a:cubicBezTo>
                  <a:cubicBezTo>
                    <a:pt x="13" y="117"/>
                    <a:pt x="15" y="115"/>
                    <a:pt x="17" y="114"/>
                  </a:cubicBezTo>
                  <a:cubicBezTo>
                    <a:pt x="17" y="114"/>
                    <a:pt x="17" y="113"/>
                    <a:pt x="17" y="113"/>
                  </a:cubicBezTo>
                  <a:cubicBezTo>
                    <a:pt x="27" y="103"/>
                    <a:pt x="35" y="88"/>
                    <a:pt x="44" y="77"/>
                  </a:cubicBezTo>
                  <a:cubicBezTo>
                    <a:pt x="46" y="72"/>
                    <a:pt x="47" y="68"/>
                    <a:pt x="52" y="67"/>
                  </a:cubicBezTo>
                  <a:cubicBezTo>
                    <a:pt x="55" y="69"/>
                    <a:pt x="54" y="74"/>
                    <a:pt x="53" y="78"/>
                  </a:cubicBezTo>
                  <a:cubicBezTo>
                    <a:pt x="54" y="79"/>
                    <a:pt x="58" y="78"/>
                    <a:pt x="60" y="77"/>
                  </a:cubicBezTo>
                  <a:cubicBezTo>
                    <a:pt x="68" y="71"/>
                    <a:pt x="78" y="65"/>
                    <a:pt x="85" y="58"/>
                  </a:cubicBezTo>
                  <a:cubicBezTo>
                    <a:pt x="86" y="55"/>
                    <a:pt x="86" y="52"/>
                    <a:pt x="87" y="48"/>
                  </a:cubicBezTo>
                  <a:cubicBezTo>
                    <a:pt x="81" y="50"/>
                    <a:pt x="64" y="54"/>
                    <a:pt x="68" y="44"/>
                  </a:cubicBezTo>
                  <a:cubicBezTo>
                    <a:pt x="75" y="41"/>
                    <a:pt x="84" y="36"/>
                    <a:pt x="88" y="29"/>
                  </a:cubicBezTo>
                  <a:cubicBezTo>
                    <a:pt x="90" y="22"/>
                    <a:pt x="89" y="14"/>
                    <a:pt x="92" y="9"/>
                  </a:cubicBezTo>
                  <a:cubicBezTo>
                    <a:pt x="99" y="5"/>
                    <a:pt x="108" y="14"/>
                    <a:pt x="109" y="22"/>
                  </a:cubicBezTo>
                  <a:cubicBezTo>
                    <a:pt x="112" y="27"/>
                    <a:pt x="121" y="21"/>
                    <a:pt x="110" y="37"/>
                  </a:cubicBezTo>
                  <a:cubicBezTo>
                    <a:pt x="108" y="39"/>
                    <a:pt x="108" y="42"/>
                    <a:pt x="108" y="46"/>
                  </a:cubicBezTo>
                  <a:cubicBezTo>
                    <a:pt x="109" y="46"/>
                    <a:pt x="110" y="46"/>
                    <a:pt x="111" y="46"/>
                  </a:cubicBezTo>
                  <a:cubicBezTo>
                    <a:pt x="117" y="41"/>
                    <a:pt x="124" y="36"/>
                    <a:pt x="131" y="32"/>
                  </a:cubicBezTo>
                  <a:cubicBezTo>
                    <a:pt x="133" y="22"/>
                    <a:pt x="135" y="14"/>
                    <a:pt x="140" y="5"/>
                  </a:cubicBezTo>
                  <a:cubicBezTo>
                    <a:pt x="147" y="0"/>
                    <a:pt x="156" y="5"/>
                    <a:pt x="163" y="11"/>
                  </a:cubicBezTo>
                  <a:cubicBezTo>
                    <a:pt x="168" y="11"/>
                    <a:pt x="172" y="8"/>
                    <a:pt x="176" y="5"/>
                  </a:cubicBezTo>
                  <a:cubicBezTo>
                    <a:pt x="178" y="4"/>
                    <a:pt x="178" y="4"/>
                    <a:pt x="182" y="4"/>
                  </a:cubicBezTo>
                  <a:cubicBezTo>
                    <a:pt x="183" y="7"/>
                    <a:pt x="184" y="9"/>
                    <a:pt x="184" y="13"/>
                  </a:cubicBezTo>
                  <a:cubicBezTo>
                    <a:pt x="181" y="24"/>
                    <a:pt x="151" y="27"/>
                    <a:pt x="157" y="39"/>
                  </a:cubicBezTo>
                  <a:cubicBezTo>
                    <a:pt x="162" y="39"/>
                    <a:pt x="164" y="33"/>
                    <a:pt x="166" y="29"/>
                  </a:cubicBezTo>
                  <a:cubicBezTo>
                    <a:pt x="171" y="26"/>
                    <a:pt x="184" y="30"/>
                    <a:pt x="190" y="34"/>
                  </a:cubicBezTo>
                  <a:cubicBezTo>
                    <a:pt x="197" y="42"/>
                    <a:pt x="192" y="45"/>
                    <a:pt x="184" y="50"/>
                  </a:cubicBezTo>
                  <a:cubicBezTo>
                    <a:pt x="183" y="52"/>
                    <a:pt x="183" y="53"/>
                    <a:pt x="182" y="54"/>
                  </a:cubicBezTo>
                  <a:cubicBezTo>
                    <a:pt x="181" y="70"/>
                    <a:pt x="181" y="70"/>
                    <a:pt x="182" y="93"/>
                  </a:cubicBezTo>
                  <a:cubicBezTo>
                    <a:pt x="179" y="99"/>
                    <a:pt x="177" y="102"/>
                    <a:pt x="173" y="107"/>
                  </a:cubicBezTo>
                  <a:cubicBezTo>
                    <a:pt x="173" y="107"/>
                    <a:pt x="173" y="107"/>
                    <a:pt x="173" y="107"/>
                  </a:cubicBezTo>
                  <a:cubicBezTo>
                    <a:pt x="172" y="107"/>
                    <a:pt x="172" y="107"/>
                    <a:pt x="172" y="107"/>
                  </a:cubicBezTo>
                  <a:cubicBezTo>
                    <a:pt x="169" y="112"/>
                    <a:pt x="162" y="117"/>
                    <a:pt x="158" y="113"/>
                  </a:cubicBezTo>
                  <a:cubicBezTo>
                    <a:pt x="158" y="94"/>
                    <a:pt x="159" y="75"/>
                    <a:pt x="158" y="58"/>
                  </a:cubicBezTo>
                  <a:cubicBezTo>
                    <a:pt x="158" y="58"/>
                    <a:pt x="157" y="58"/>
                    <a:pt x="157" y="58"/>
                  </a:cubicBezTo>
                  <a:cubicBezTo>
                    <a:pt x="156" y="67"/>
                    <a:pt x="147" y="84"/>
                    <a:pt x="139" y="89"/>
                  </a:cubicBezTo>
                  <a:cubicBezTo>
                    <a:pt x="132" y="90"/>
                    <a:pt x="126" y="86"/>
                    <a:pt x="124" y="80"/>
                  </a:cubicBezTo>
                  <a:cubicBezTo>
                    <a:pt x="125" y="78"/>
                    <a:pt x="126" y="77"/>
                    <a:pt x="128" y="76"/>
                  </a:cubicBezTo>
                  <a:cubicBezTo>
                    <a:pt x="132" y="68"/>
                    <a:pt x="130" y="53"/>
                    <a:pt x="130" y="45"/>
                  </a:cubicBezTo>
                  <a:cubicBezTo>
                    <a:pt x="125" y="46"/>
                    <a:pt x="115" y="59"/>
                    <a:pt x="111" y="64"/>
                  </a:cubicBezTo>
                  <a:cubicBezTo>
                    <a:pt x="108" y="66"/>
                    <a:pt x="105" y="68"/>
                    <a:pt x="102" y="70"/>
                  </a:cubicBezTo>
                  <a:cubicBezTo>
                    <a:pt x="100" y="77"/>
                    <a:pt x="98" y="84"/>
                    <a:pt x="97" y="91"/>
                  </a:cubicBezTo>
                  <a:cubicBezTo>
                    <a:pt x="95" y="95"/>
                    <a:pt x="93" y="98"/>
                    <a:pt x="92" y="101"/>
                  </a:cubicBezTo>
                  <a:cubicBezTo>
                    <a:pt x="91" y="101"/>
                    <a:pt x="91" y="101"/>
                    <a:pt x="91" y="102"/>
                  </a:cubicBezTo>
                  <a:cubicBezTo>
                    <a:pt x="88" y="106"/>
                    <a:pt x="80" y="118"/>
                    <a:pt x="74" y="110"/>
                  </a:cubicBezTo>
                  <a:cubicBezTo>
                    <a:pt x="74" y="109"/>
                    <a:pt x="74" y="108"/>
                    <a:pt x="74" y="107"/>
                  </a:cubicBezTo>
                  <a:cubicBezTo>
                    <a:pt x="79" y="101"/>
                    <a:pt x="82" y="92"/>
                    <a:pt x="82" y="85"/>
                  </a:cubicBezTo>
                  <a:cubicBezTo>
                    <a:pt x="75" y="87"/>
                    <a:pt x="70" y="94"/>
                    <a:pt x="63" y="94"/>
                  </a:cubicBezTo>
                  <a:cubicBezTo>
                    <a:pt x="59" y="93"/>
                    <a:pt x="55" y="92"/>
                    <a:pt x="53" y="91"/>
                  </a:cubicBezTo>
                  <a:cubicBezTo>
                    <a:pt x="53" y="90"/>
                    <a:pt x="53" y="90"/>
                    <a:pt x="52" y="90"/>
                  </a:cubicBezTo>
                  <a:cubicBezTo>
                    <a:pt x="51" y="89"/>
                    <a:pt x="49" y="87"/>
                    <a:pt x="48" y="88"/>
                  </a:cubicBezTo>
                  <a:cubicBezTo>
                    <a:pt x="47" y="91"/>
                    <a:pt x="45" y="96"/>
                    <a:pt x="44" y="100"/>
                  </a:cubicBezTo>
                  <a:cubicBezTo>
                    <a:pt x="37" y="115"/>
                    <a:pt x="32" y="130"/>
                    <a:pt x="27" y="147"/>
                  </a:cubicBezTo>
                  <a:cubicBezTo>
                    <a:pt x="24" y="149"/>
                    <a:pt x="23" y="150"/>
                    <a:pt x="20" y="150"/>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83">
              <a:extLst>
                <a:ext uri="{FF2B5EF4-FFF2-40B4-BE49-F238E27FC236}">
                  <a16:creationId xmlns:a16="http://schemas.microsoft.com/office/drawing/2014/main" id="{4AC02DF5-F283-49BB-8E72-C9328F2686FE}"/>
                </a:ext>
              </a:extLst>
            </p:cNvPr>
            <p:cNvSpPr>
              <a:spLocks/>
            </p:cNvSpPr>
            <p:nvPr userDrawn="1"/>
          </p:nvSpPr>
          <p:spPr bwMode="auto">
            <a:xfrm>
              <a:off x="1401" y="757"/>
              <a:ext cx="37" cy="49"/>
            </a:xfrm>
            <a:custGeom>
              <a:avLst/>
              <a:gdLst>
                <a:gd name="T0" fmla="*/ 5 w 30"/>
                <a:gd name="T1" fmla="*/ 39 h 39"/>
                <a:gd name="T2" fmla="*/ 6 w 30"/>
                <a:gd name="T3" fmla="*/ 28 h 39"/>
                <a:gd name="T4" fmla="*/ 6 w 30"/>
                <a:gd name="T5" fmla="*/ 1 h 39"/>
                <a:gd name="T6" fmla="*/ 10 w 30"/>
                <a:gd name="T7" fmla="*/ 0 h 39"/>
                <a:gd name="T8" fmla="*/ 25 w 30"/>
                <a:gd name="T9" fmla="*/ 17 h 39"/>
                <a:gd name="T10" fmla="*/ 5 w 30"/>
                <a:gd name="T11" fmla="*/ 39 h 39"/>
              </a:gdLst>
              <a:ahLst/>
              <a:cxnLst>
                <a:cxn ang="0">
                  <a:pos x="T0" y="T1"/>
                </a:cxn>
                <a:cxn ang="0">
                  <a:pos x="T2" y="T3"/>
                </a:cxn>
                <a:cxn ang="0">
                  <a:pos x="T4" y="T5"/>
                </a:cxn>
                <a:cxn ang="0">
                  <a:pos x="T6" y="T7"/>
                </a:cxn>
                <a:cxn ang="0">
                  <a:pos x="T8" y="T9"/>
                </a:cxn>
                <a:cxn ang="0">
                  <a:pos x="T10" y="T11"/>
                </a:cxn>
              </a:cxnLst>
              <a:rect l="0" t="0" r="r" b="b"/>
              <a:pathLst>
                <a:path w="30" h="39">
                  <a:moveTo>
                    <a:pt x="5" y="39"/>
                  </a:moveTo>
                  <a:cubicBezTo>
                    <a:pt x="3" y="35"/>
                    <a:pt x="6" y="31"/>
                    <a:pt x="6" y="28"/>
                  </a:cubicBezTo>
                  <a:cubicBezTo>
                    <a:pt x="3" y="17"/>
                    <a:pt x="0" y="9"/>
                    <a:pt x="6" y="1"/>
                  </a:cubicBezTo>
                  <a:cubicBezTo>
                    <a:pt x="7" y="0"/>
                    <a:pt x="9" y="0"/>
                    <a:pt x="10" y="0"/>
                  </a:cubicBezTo>
                  <a:cubicBezTo>
                    <a:pt x="14" y="4"/>
                    <a:pt x="21" y="11"/>
                    <a:pt x="25" y="17"/>
                  </a:cubicBezTo>
                  <a:cubicBezTo>
                    <a:pt x="30" y="29"/>
                    <a:pt x="14" y="35"/>
                    <a:pt x="5" y="39"/>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84">
              <a:extLst>
                <a:ext uri="{FF2B5EF4-FFF2-40B4-BE49-F238E27FC236}">
                  <a16:creationId xmlns:a16="http://schemas.microsoft.com/office/drawing/2014/main" id="{9916BE3C-9CFD-4E8D-A180-F8DF74C6F4B3}"/>
                </a:ext>
              </a:extLst>
            </p:cNvPr>
            <p:cNvSpPr>
              <a:spLocks/>
            </p:cNvSpPr>
            <p:nvPr userDrawn="1"/>
          </p:nvSpPr>
          <p:spPr bwMode="auto">
            <a:xfrm>
              <a:off x="1411" y="708"/>
              <a:ext cx="46" cy="47"/>
            </a:xfrm>
            <a:custGeom>
              <a:avLst/>
              <a:gdLst>
                <a:gd name="T0" fmla="*/ 7 w 37"/>
                <a:gd name="T1" fmla="*/ 38 h 38"/>
                <a:gd name="T2" fmla="*/ 4 w 37"/>
                <a:gd name="T3" fmla="*/ 36 h 38"/>
                <a:gd name="T4" fmla="*/ 6 w 37"/>
                <a:gd name="T5" fmla="*/ 29 h 38"/>
                <a:gd name="T6" fmla="*/ 11 w 37"/>
                <a:gd name="T7" fmla="*/ 0 h 38"/>
                <a:gd name="T8" fmla="*/ 16 w 37"/>
                <a:gd name="T9" fmla="*/ 7 h 38"/>
                <a:gd name="T10" fmla="*/ 24 w 37"/>
                <a:gd name="T11" fmla="*/ 32 h 38"/>
                <a:gd name="T12" fmla="*/ 7 w 37"/>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37" h="38">
                  <a:moveTo>
                    <a:pt x="7" y="38"/>
                  </a:moveTo>
                  <a:cubicBezTo>
                    <a:pt x="5" y="37"/>
                    <a:pt x="5" y="37"/>
                    <a:pt x="4" y="36"/>
                  </a:cubicBezTo>
                  <a:cubicBezTo>
                    <a:pt x="6" y="33"/>
                    <a:pt x="7" y="32"/>
                    <a:pt x="6" y="29"/>
                  </a:cubicBezTo>
                  <a:cubicBezTo>
                    <a:pt x="0" y="20"/>
                    <a:pt x="0" y="5"/>
                    <a:pt x="11" y="0"/>
                  </a:cubicBezTo>
                  <a:cubicBezTo>
                    <a:pt x="14" y="0"/>
                    <a:pt x="15" y="3"/>
                    <a:pt x="16" y="7"/>
                  </a:cubicBezTo>
                  <a:cubicBezTo>
                    <a:pt x="23" y="14"/>
                    <a:pt x="37" y="23"/>
                    <a:pt x="24" y="32"/>
                  </a:cubicBezTo>
                  <a:cubicBezTo>
                    <a:pt x="18" y="35"/>
                    <a:pt x="13" y="36"/>
                    <a:pt x="7" y="38"/>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85">
              <a:extLst>
                <a:ext uri="{FF2B5EF4-FFF2-40B4-BE49-F238E27FC236}">
                  <a16:creationId xmlns:a16="http://schemas.microsoft.com/office/drawing/2014/main" id="{88769C33-8DE2-46FA-AE8E-1223ED2C4309}"/>
                </a:ext>
              </a:extLst>
            </p:cNvPr>
            <p:cNvSpPr>
              <a:spLocks/>
            </p:cNvSpPr>
            <p:nvPr userDrawn="1"/>
          </p:nvSpPr>
          <p:spPr bwMode="auto">
            <a:xfrm>
              <a:off x="2067" y="765"/>
              <a:ext cx="26" cy="39"/>
            </a:xfrm>
            <a:custGeom>
              <a:avLst/>
              <a:gdLst>
                <a:gd name="T0" fmla="*/ 10 w 21"/>
                <a:gd name="T1" fmla="*/ 31 h 31"/>
                <a:gd name="T2" fmla="*/ 3 w 21"/>
                <a:gd name="T3" fmla="*/ 4 h 31"/>
                <a:gd name="T4" fmla="*/ 21 w 21"/>
                <a:gd name="T5" fmla="*/ 18 h 31"/>
                <a:gd name="T6" fmla="*/ 10 w 21"/>
                <a:gd name="T7" fmla="*/ 31 h 31"/>
              </a:gdLst>
              <a:ahLst/>
              <a:cxnLst>
                <a:cxn ang="0">
                  <a:pos x="T0" y="T1"/>
                </a:cxn>
                <a:cxn ang="0">
                  <a:pos x="T2" y="T3"/>
                </a:cxn>
                <a:cxn ang="0">
                  <a:pos x="T4" y="T5"/>
                </a:cxn>
                <a:cxn ang="0">
                  <a:pos x="T6" y="T7"/>
                </a:cxn>
              </a:cxnLst>
              <a:rect l="0" t="0" r="r" b="b"/>
              <a:pathLst>
                <a:path w="21" h="31">
                  <a:moveTo>
                    <a:pt x="10" y="31"/>
                  </a:moveTo>
                  <a:cubicBezTo>
                    <a:pt x="0" y="27"/>
                    <a:pt x="2" y="11"/>
                    <a:pt x="3" y="4"/>
                  </a:cubicBezTo>
                  <a:cubicBezTo>
                    <a:pt x="11" y="0"/>
                    <a:pt x="20" y="9"/>
                    <a:pt x="21" y="18"/>
                  </a:cubicBezTo>
                  <a:cubicBezTo>
                    <a:pt x="19" y="27"/>
                    <a:pt x="19" y="29"/>
                    <a:pt x="10" y="31"/>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86">
              <a:extLst>
                <a:ext uri="{FF2B5EF4-FFF2-40B4-BE49-F238E27FC236}">
                  <a16:creationId xmlns:a16="http://schemas.microsoft.com/office/drawing/2014/main" id="{0CE95D69-B4C5-4145-932B-021143A6B2EE}"/>
                </a:ext>
              </a:extLst>
            </p:cNvPr>
            <p:cNvSpPr>
              <a:spLocks noEditPoints="1"/>
            </p:cNvSpPr>
            <p:nvPr userDrawn="1"/>
          </p:nvSpPr>
          <p:spPr bwMode="auto">
            <a:xfrm>
              <a:off x="2057" y="673"/>
              <a:ext cx="166" cy="224"/>
            </a:xfrm>
            <a:custGeom>
              <a:avLst/>
              <a:gdLst>
                <a:gd name="T0" fmla="*/ 71 w 134"/>
                <a:gd name="T1" fmla="*/ 180 h 180"/>
                <a:gd name="T2" fmla="*/ 34 w 134"/>
                <a:gd name="T3" fmla="*/ 173 h 180"/>
                <a:gd name="T4" fmla="*/ 56 w 134"/>
                <a:gd name="T5" fmla="*/ 148 h 180"/>
                <a:gd name="T6" fmla="*/ 0 w 134"/>
                <a:gd name="T7" fmla="*/ 147 h 180"/>
                <a:gd name="T8" fmla="*/ 56 w 134"/>
                <a:gd name="T9" fmla="*/ 124 h 180"/>
                <a:gd name="T10" fmla="*/ 75 w 134"/>
                <a:gd name="T11" fmla="*/ 108 h 180"/>
                <a:gd name="T12" fmla="*/ 91 w 134"/>
                <a:gd name="T13" fmla="*/ 96 h 180"/>
                <a:gd name="T14" fmla="*/ 32 w 134"/>
                <a:gd name="T15" fmla="*/ 119 h 180"/>
                <a:gd name="T16" fmla="*/ 34 w 134"/>
                <a:gd name="T17" fmla="*/ 108 h 180"/>
                <a:gd name="T18" fmla="*/ 73 w 134"/>
                <a:gd name="T19" fmla="*/ 81 h 180"/>
                <a:gd name="T20" fmla="*/ 71 w 134"/>
                <a:gd name="T21" fmla="*/ 78 h 180"/>
                <a:gd name="T22" fmla="*/ 39 w 134"/>
                <a:gd name="T23" fmla="*/ 93 h 180"/>
                <a:gd name="T24" fmla="*/ 27 w 134"/>
                <a:gd name="T25" fmla="*/ 61 h 180"/>
                <a:gd name="T26" fmla="*/ 33 w 134"/>
                <a:gd name="T27" fmla="*/ 44 h 180"/>
                <a:gd name="T28" fmla="*/ 46 w 134"/>
                <a:gd name="T29" fmla="*/ 56 h 180"/>
                <a:gd name="T30" fmla="*/ 60 w 134"/>
                <a:gd name="T31" fmla="*/ 66 h 180"/>
                <a:gd name="T32" fmla="*/ 68 w 134"/>
                <a:gd name="T33" fmla="*/ 55 h 180"/>
                <a:gd name="T34" fmla="*/ 64 w 134"/>
                <a:gd name="T35" fmla="*/ 45 h 180"/>
                <a:gd name="T36" fmla="*/ 84 w 134"/>
                <a:gd name="T37" fmla="*/ 25 h 180"/>
                <a:gd name="T38" fmla="*/ 111 w 134"/>
                <a:gd name="T39" fmla="*/ 20 h 180"/>
                <a:gd name="T40" fmla="*/ 110 w 134"/>
                <a:gd name="T41" fmla="*/ 29 h 180"/>
                <a:gd name="T42" fmla="*/ 132 w 134"/>
                <a:gd name="T43" fmla="*/ 44 h 180"/>
                <a:gd name="T44" fmla="*/ 115 w 134"/>
                <a:gd name="T45" fmla="*/ 77 h 180"/>
                <a:gd name="T46" fmla="*/ 120 w 134"/>
                <a:gd name="T47" fmla="*/ 94 h 180"/>
                <a:gd name="T48" fmla="*/ 78 w 134"/>
                <a:gd name="T49" fmla="*/ 114 h 180"/>
                <a:gd name="T50" fmla="*/ 92 w 134"/>
                <a:gd name="T51" fmla="*/ 119 h 180"/>
                <a:gd name="T52" fmla="*/ 81 w 134"/>
                <a:gd name="T53" fmla="*/ 140 h 180"/>
                <a:gd name="T54" fmla="*/ 72 w 134"/>
                <a:gd name="T55" fmla="*/ 180 h 180"/>
                <a:gd name="T56" fmla="*/ 106 w 134"/>
                <a:gd name="T57" fmla="*/ 53 h 180"/>
                <a:gd name="T58" fmla="*/ 87 w 134"/>
                <a:gd name="T59" fmla="*/ 59 h 180"/>
                <a:gd name="T60" fmla="*/ 87 w 134"/>
                <a:gd name="T61" fmla="*/ 60 h 180"/>
                <a:gd name="T62" fmla="*/ 92 w 134"/>
                <a:gd name="T63" fmla="*/ 58 h 180"/>
                <a:gd name="T64" fmla="*/ 99 w 134"/>
                <a:gd name="T65" fmla="*/ 6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 h="180">
                  <a:moveTo>
                    <a:pt x="72" y="180"/>
                  </a:moveTo>
                  <a:cubicBezTo>
                    <a:pt x="71" y="180"/>
                    <a:pt x="71" y="180"/>
                    <a:pt x="71" y="180"/>
                  </a:cubicBezTo>
                  <a:cubicBezTo>
                    <a:pt x="58" y="180"/>
                    <a:pt x="46" y="179"/>
                    <a:pt x="34" y="175"/>
                  </a:cubicBezTo>
                  <a:cubicBezTo>
                    <a:pt x="34" y="174"/>
                    <a:pt x="34" y="174"/>
                    <a:pt x="34" y="173"/>
                  </a:cubicBezTo>
                  <a:cubicBezTo>
                    <a:pt x="41" y="169"/>
                    <a:pt x="50" y="170"/>
                    <a:pt x="55" y="163"/>
                  </a:cubicBezTo>
                  <a:cubicBezTo>
                    <a:pt x="56" y="157"/>
                    <a:pt x="57" y="152"/>
                    <a:pt x="56" y="148"/>
                  </a:cubicBezTo>
                  <a:cubicBezTo>
                    <a:pt x="43" y="148"/>
                    <a:pt x="37" y="157"/>
                    <a:pt x="27" y="161"/>
                  </a:cubicBezTo>
                  <a:cubicBezTo>
                    <a:pt x="18" y="162"/>
                    <a:pt x="3" y="154"/>
                    <a:pt x="0" y="147"/>
                  </a:cubicBezTo>
                  <a:cubicBezTo>
                    <a:pt x="0" y="136"/>
                    <a:pt x="3" y="141"/>
                    <a:pt x="14" y="140"/>
                  </a:cubicBezTo>
                  <a:cubicBezTo>
                    <a:pt x="28" y="138"/>
                    <a:pt x="43" y="130"/>
                    <a:pt x="56" y="124"/>
                  </a:cubicBezTo>
                  <a:cubicBezTo>
                    <a:pt x="59" y="121"/>
                    <a:pt x="59" y="121"/>
                    <a:pt x="61" y="121"/>
                  </a:cubicBezTo>
                  <a:cubicBezTo>
                    <a:pt x="64" y="112"/>
                    <a:pt x="66" y="110"/>
                    <a:pt x="75" y="108"/>
                  </a:cubicBezTo>
                  <a:cubicBezTo>
                    <a:pt x="79" y="106"/>
                    <a:pt x="79" y="106"/>
                    <a:pt x="90" y="100"/>
                  </a:cubicBezTo>
                  <a:cubicBezTo>
                    <a:pt x="90" y="99"/>
                    <a:pt x="91" y="98"/>
                    <a:pt x="91" y="96"/>
                  </a:cubicBezTo>
                  <a:cubicBezTo>
                    <a:pt x="74" y="98"/>
                    <a:pt x="61" y="112"/>
                    <a:pt x="48" y="121"/>
                  </a:cubicBezTo>
                  <a:cubicBezTo>
                    <a:pt x="41" y="122"/>
                    <a:pt x="36" y="121"/>
                    <a:pt x="32" y="119"/>
                  </a:cubicBezTo>
                  <a:cubicBezTo>
                    <a:pt x="29" y="120"/>
                    <a:pt x="12" y="123"/>
                    <a:pt x="20" y="116"/>
                  </a:cubicBezTo>
                  <a:cubicBezTo>
                    <a:pt x="25" y="114"/>
                    <a:pt x="29" y="111"/>
                    <a:pt x="34" y="108"/>
                  </a:cubicBezTo>
                  <a:cubicBezTo>
                    <a:pt x="47" y="100"/>
                    <a:pt x="61" y="93"/>
                    <a:pt x="74" y="85"/>
                  </a:cubicBezTo>
                  <a:cubicBezTo>
                    <a:pt x="74" y="83"/>
                    <a:pt x="73" y="82"/>
                    <a:pt x="73" y="81"/>
                  </a:cubicBezTo>
                  <a:cubicBezTo>
                    <a:pt x="73" y="79"/>
                    <a:pt x="74" y="77"/>
                    <a:pt x="74" y="75"/>
                  </a:cubicBezTo>
                  <a:cubicBezTo>
                    <a:pt x="72" y="76"/>
                    <a:pt x="71" y="76"/>
                    <a:pt x="71" y="78"/>
                  </a:cubicBezTo>
                  <a:cubicBezTo>
                    <a:pt x="63" y="81"/>
                    <a:pt x="59" y="88"/>
                    <a:pt x="53" y="81"/>
                  </a:cubicBezTo>
                  <a:cubicBezTo>
                    <a:pt x="51" y="88"/>
                    <a:pt x="46" y="93"/>
                    <a:pt x="39" y="93"/>
                  </a:cubicBezTo>
                  <a:cubicBezTo>
                    <a:pt x="32" y="89"/>
                    <a:pt x="32" y="77"/>
                    <a:pt x="31" y="72"/>
                  </a:cubicBezTo>
                  <a:cubicBezTo>
                    <a:pt x="30" y="71"/>
                    <a:pt x="29" y="67"/>
                    <a:pt x="27" y="61"/>
                  </a:cubicBezTo>
                  <a:cubicBezTo>
                    <a:pt x="24" y="55"/>
                    <a:pt x="18" y="47"/>
                    <a:pt x="22" y="42"/>
                  </a:cubicBezTo>
                  <a:cubicBezTo>
                    <a:pt x="27" y="38"/>
                    <a:pt x="29" y="37"/>
                    <a:pt x="33" y="44"/>
                  </a:cubicBezTo>
                  <a:cubicBezTo>
                    <a:pt x="37" y="47"/>
                    <a:pt x="42" y="51"/>
                    <a:pt x="45" y="56"/>
                  </a:cubicBezTo>
                  <a:cubicBezTo>
                    <a:pt x="45" y="56"/>
                    <a:pt x="46" y="56"/>
                    <a:pt x="46" y="56"/>
                  </a:cubicBezTo>
                  <a:cubicBezTo>
                    <a:pt x="48" y="62"/>
                    <a:pt x="54" y="69"/>
                    <a:pt x="53" y="77"/>
                  </a:cubicBezTo>
                  <a:cubicBezTo>
                    <a:pt x="57" y="75"/>
                    <a:pt x="62" y="71"/>
                    <a:pt x="60" y="66"/>
                  </a:cubicBezTo>
                  <a:cubicBezTo>
                    <a:pt x="53" y="63"/>
                    <a:pt x="57" y="57"/>
                    <a:pt x="61" y="55"/>
                  </a:cubicBezTo>
                  <a:cubicBezTo>
                    <a:pt x="64" y="55"/>
                    <a:pt x="64" y="55"/>
                    <a:pt x="68" y="55"/>
                  </a:cubicBezTo>
                  <a:cubicBezTo>
                    <a:pt x="68" y="53"/>
                    <a:pt x="68" y="53"/>
                    <a:pt x="67" y="52"/>
                  </a:cubicBezTo>
                  <a:cubicBezTo>
                    <a:pt x="62" y="50"/>
                    <a:pt x="63" y="49"/>
                    <a:pt x="64" y="45"/>
                  </a:cubicBezTo>
                  <a:cubicBezTo>
                    <a:pt x="58" y="43"/>
                    <a:pt x="56" y="37"/>
                    <a:pt x="58" y="32"/>
                  </a:cubicBezTo>
                  <a:cubicBezTo>
                    <a:pt x="76" y="28"/>
                    <a:pt x="76" y="28"/>
                    <a:pt x="84" y="25"/>
                  </a:cubicBezTo>
                  <a:cubicBezTo>
                    <a:pt x="89" y="19"/>
                    <a:pt x="95" y="0"/>
                    <a:pt x="106" y="4"/>
                  </a:cubicBezTo>
                  <a:cubicBezTo>
                    <a:pt x="109" y="7"/>
                    <a:pt x="111" y="14"/>
                    <a:pt x="111" y="20"/>
                  </a:cubicBezTo>
                  <a:cubicBezTo>
                    <a:pt x="109" y="23"/>
                    <a:pt x="107" y="25"/>
                    <a:pt x="107" y="28"/>
                  </a:cubicBezTo>
                  <a:cubicBezTo>
                    <a:pt x="108" y="28"/>
                    <a:pt x="109" y="28"/>
                    <a:pt x="110" y="29"/>
                  </a:cubicBezTo>
                  <a:cubicBezTo>
                    <a:pt x="117" y="25"/>
                    <a:pt x="121" y="21"/>
                    <a:pt x="125" y="31"/>
                  </a:cubicBezTo>
                  <a:cubicBezTo>
                    <a:pt x="132" y="35"/>
                    <a:pt x="134" y="34"/>
                    <a:pt x="132" y="44"/>
                  </a:cubicBezTo>
                  <a:cubicBezTo>
                    <a:pt x="127" y="55"/>
                    <a:pt x="121" y="66"/>
                    <a:pt x="115" y="76"/>
                  </a:cubicBezTo>
                  <a:cubicBezTo>
                    <a:pt x="115" y="76"/>
                    <a:pt x="115" y="77"/>
                    <a:pt x="115" y="77"/>
                  </a:cubicBezTo>
                  <a:cubicBezTo>
                    <a:pt x="117" y="77"/>
                    <a:pt x="118" y="78"/>
                    <a:pt x="119" y="78"/>
                  </a:cubicBezTo>
                  <a:cubicBezTo>
                    <a:pt x="120" y="83"/>
                    <a:pt x="120" y="88"/>
                    <a:pt x="120" y="94"/>
                  </a:cubicBezTo>
                  <a:cubicBezTo>
                    <a:pt x="116" y="100"/>
                    <a:pt x="110" y="100"/>
                    <a:pt x="103" y="101"/>
                  </a:cubicBezTo>
                  <a:cubicBezTo>
                    <a:pt x="94" y="106"/>
                    <a:pt x="86" y="109"/>
                    <a:pt x="78" y="114"/>
                  </a:cubicBezTo>
                  <a:cubicBezTo>
                    <a:pt x="78" y="116"/>
                    <a:pt x="78" y="118"/>
                    <a:pt x="79" y="120"/>
                  </a:cubicBezTo>
                  <a:cubicBezTo>
                    <a:pt x="83" y="120"/>
                    <a:pt x="87" y="120"/>
                    <a:pt x="92" y="119"/>
                  </a:cubicBezTo>
                  <a:cubicBezTo>
                    <a:pt x="96" y="123"/>
                    <a:pt x="96" y="131"/>
                    <a:pt x="93" y="136"/>
                  </a:cubicBezTo>
                  <a:cubicBezTo>
                    <a:pt x="88" y="137"/>
                    <a:pt x="85" y="138"/>
                    <a:pt x="81" y="140"/>
                  </a:cubicBezTo>
                  <a:cubicBezTo>
                    <a:pt x="81" y="142"/>
                    <a:pt x="81" y="144"/>
                    <a:pt x="80" y="147"/>
                  </a:cubicBezTo>
                  <a:cubicBezTo>
                    <a:pt x="81" y="156"/>
                    <a:pt x="85" y="178"/>
                    <a:pt x="72" y="180"/>
                  </a:cubicBezTo>
                  <a:moveTo>
                    <a:pt x="99" y="67"/>
                  </a:moveTo>
                  <a:cubicBezTo>
                    <a:pt x="103" y="63"/>
                    <a:pt x="106" y="58"/>
                    <a:pt x="106" y="53"/>
                  </a:cubicBezTo>
                  <a:cubicBezTo>
                    <a:pt x="102" y="49"/>
                    <a:pt x="96" y="49"/>
                    <a:pt x="92" y="49"/>
                  </a:cubicBezTo>
                  <a:cubicBezTo>
                    <a:pt x="92" y="51"/>
                    <a:pt x="92" y="51"/>
                    <a:pt x="87" y="59"/>
                  </a:cubicBezTo>
                  <a:cubicBezTo>
                    <a:pt x="88" y="59"/>
                    <a:pt x="88" y="59"/>
                    <a:pt x="89" y="59"/>
                  </a:cubicBezTo>
                  <a:cubicBezTo>
                    <a:pt x="88" y="60"/>
                    <a:pt x="88" y="60"/>
                    <a:pt x="87" y="60"/>
                  </a:cubicBezTo>
                  <a:cubicBezTo>
                    <a:pt x="87" y="60"/>
                    <a:pt x="88" y="60"/>
                    <a:pt x="88" y="61"/>
                  </a:cubicBezTo>
                  <a:cubicBezTo>
                    <a:pt x="90" y="61"/>
                    <a:pt x="91" y="59"/>
                    <a:pt x="92" y="58"/>
                  </a:cubicBezTo>
                  <a:cubicBezTo>
                    <a:pt x="98" y="57"/>
                    <a:pt x="98" y="59"/>
                    <a:pt x="98" y="67"/>
                  </a:cubicBezTo>
                  <a:cubicBezTo>
                    <a:pt x="98" y="67"/>
                    <a:pt x="98" y="67"/>
                    <a:pt x="99" y="67"/>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87">
              <a:extLst>
                <a:ext uri="{FF2B5EF4-FFF2-40B4-BE49-F238E27FC236}">
                  <a16:creationId xmlns:a16="http://schemas.microsoft.com/office/drawing/2014/main" id="{43B13C19-FB89-4EED-81C6-3D2C2608D415}"/>
                </a:ext>
              </a:extLst>
            </p:cNvPr>
            <p:cNvSpPr>
              <a:spLocks/>
            </p:cNvSpPr>
            <p:nvPr userDrawn="1"/>
          </p:nvSpPr>
          <p:spPr bwMode="auto">
            <a:xfrm>
              <a:off x="1415" y="933"/>
              <a:ext cx="31" cy="40"/>
            </a:xfrm>
            <a:custGeom>
              <a:avLst/>
              <a:gdLst>
                <a:gd name="T0" fmla="*/ 0 w 31"/>
                <a:gd name="T1" fmla="*/ 35 h 40"/>
                <a:gd name="T2" fmla="*/ 24 w 31"/>
                <a:gd name="T3" fmla="*/ 5 h 40"/>
                <a:gd name="T4" fmla="*/ 2 w 31"/>
                <a:gd name="T5" fmla="*/ 5 h 40"/>
                <a:gd name="T6" fmla="*/ 2 w 31"/>
                <a:gd name="T7" fmla="*/ 3 h 40"/>
                <a:gd name="T8" fmla="*/ 2 w 31"/>
                <a:gd name="T9" fmla="*/ 0 h 40"/>
                <a:gd name="T10" fmla="*/ 31 w 31"/>
                <a:gd name="T11" fmla="*/ 0 h 40"/>
                <a:gd name="T12" fmla="*/ 31 w 31"/>
                <a:gd name="T13" fmla="*/ 3 h 40"/>
                <a:gd name="T14" fmla="*/ 31 w 31"/>
                <a:gd name="T15" fmla="*/ 5 h 40"/>
                <a:gd name="T16" fmla="*/ 6 w 31"/>
                <a:gd name="T17" fmla="*/ 35 h 40"/>
                <a:gd name="T18" fmla="*/ 31 w 31"/>
                <a:gd name="T19" fmla="*/ 35 h 40"/>
                <a:gd name="T20" fmla="*/ 31 w 31"/>
                <a:gd name="T21" fmla="*/ 37 h 40"/>
                <a:gd name="T22" fmla="*/ 31 w 31"/>
                <a:gd name="T23" fmla="*/ 40 h 40"/>
                <a:gd name="T24" fmla="*/ 0 w 31"/>
                <a:gd name="T25" fmla="*/ 40 h 40"/>
                <a:gd name="T26" fmla="*/ 0 w 31"/>
                <a:gd name="T27" fmla="*/ 37 h 40"/>
                <a:gd name="T28" fmla="*/ 0 w 31"/>
                <a:gd name="T29"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0" y="35"/>
                  </a:moveTo>
                  <a:lnTo>
                    <a:pt x="24" y="5"/>
                  </a:lnTo>
                  <a:lnTo>
                    <a:pt x="2" y="5"/>
                  </a:lnTo>
                  <a:lnTo>
                    <a:pt x="2" y="3"/>
                  </a:lnTo>
                  <a:lnTo>
                    <a:pt x="2" y="0"/>
                  </a:lnTo>
                  <a:lnTo>
                    <a:pt x="31" y="0"/>
                  </a:lnTo>
                  <a:lnTo>
                    <a:pt x="31" y="3"/>
                  </a:lnTo>
                  <a:lnTo>
                    <a:pt x="31" y="5"/>
                  </a:lnTo>
                  <a:lnTo>
                    <a:pt x="6" y="35"/>
                  </a:lnTo>
                  <a:lnTo>
                    <a:pt x="31" y="35"/>
                  </a:lnTo>
                  <a:lnTo>
                    <a:pt x="31" y="37"/>
                  </a:lnTo>
                  <a:lnTo>
                    <a:pt x="31" y="40"/>
                  </a:lnTo>
                  <a:lnTo>
                    <a:pt x="0" y="40"/>
                  </a:lnTo>
                  <a:lnTo>
                    <a:pt x="0" y="37"/>
                  </a:lnTo>
                  <a:lnTo>
                    <a:pt x="0" y="35"/>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88">
              <a:extLst>
                <a:ext uri="{FF2B5EF4-FFF2-40B4-BE49-F238E27FC236}">
                  <a16:creationId xmlns:a16="http://schemas.microsoft.com/office/drawing/2014/main" id="{8A91F156-A29E-472C-94F4-CE256BA0D5E8}"/>
                </a:ext>
              </a:extLst>
            </p:cNvPr>
            <p:cNvSpPr>
              <a:spLocks/>
            </p:cNvSpPr>
            <p:nvPr userDrawn="1"/>
          </p:nvSpPr>
          <p:spPr bwMode="auto">
            <a:xfrm>
              <a:off x="1458" y="933"/>
              <a:ext cx="31" cy="40"/>
            </a:xfrm>
            <a:custGeom>
              <a:avLst/>
              <a:gdLst>
                <a:gd name="T0" fmla="*/ 0 w 31"/>
                <a:gd name="T1" fmla="*/ 0 h 40"/>
                <a:gd name="T2" fmla="*/ 2 w 31"/>
                <a:gd name="T3" fmla="*/ 0 h 40"/>
                <a:gd name="T4" fmla="*/ 5 w 31"/>
                <a:gd name="T5" fmla="*/ 0 h 40"/>
                <a:gd name="T6" fmla="*/ 5 w 31"/>
                <a:gd name="T7" fmla="*/ 16 h 40"/>
                <a:gd name="T8" fmla="*/ 26 w 31"/>
                <a:gd name="T9" fmla="*/ 16 h 40"/>
                <a:gd name="T10" fmla="*/ 26 w 31"/>
                <a:gd name="T11" fmla="*/ 0 h 40"/>
                <a:gd name="T12" fmla="*/ 28 w 31"/>
                <a:gd name="T13" fmla="*/ 0 h 40"/>
                <a:gd name="T14" fmla="*/ 31 w 31"/>
                <a:gd name="T15" fmla="*/ 0 h 40"/>
                <a:gd name="T16" fmla="*/ 31 w 31"/>
                <a:gd name="T17" fmla="*/ 40 h 40"/>
                <a:gd name="T18" fmla="*/ 28 w 31"/>
                <a:gd name="T19" fmla="*/ 40 h 40"/>
                <a:gd name="T20" fmla="*/ 26 w 31"/>
                <a:gd name="T21" fmla="*/ 40 h 40"/>
                <a:gd name="T22" fmla="*/ 26 w 31"/>
                <a:gd name="T23" fmla="*/ 21 h 40"/>
                <a:gd name="T24" fmla="*/ 5 w 31"/>
                <a:gd name="T25" fmla="*/ 21 h 40"/>
                <a:gd name="T26" fmla="*/ 5 w 31"/>
                <a:gd name="T27" fmla="*/ 40 h 40"/>
                <a:gd name="T28" fmla="*/ 2 w 31"/>
                <a:gd name="T29" fmla="*/ 40 h 40"/>
                <a:gd name="T30" fmla="*/ 0 w 31"/>
                <a:gd name="T31" fmla="*/ 40 h 40"/>
                <a:gd name="T32" fmla="*/ 0 w 31"/>
                <a:gd name="T3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40">
                  <a:moveTo>
                    <a:pt x="0" y="0"/>
                  </a:moveTo>
                  <a:lnTo>
                    <a:pt x="2" y="0"/>
                  </a:lnTo>
                  <a:lnTo>
                    <a:pt x="5" y="0"/>
                  </a:lnTo>
                  <a:lnTo>
                    <a:pt x="5" y="16"/>
                  </a:lnTo>
                  <a:lnTo>
                    <a:pt x="26" y="16"/>
                  </a:lnTo>
                  <a:lnTo>
                    <a:pt x="26" y="0"/>
                  </a:lnTo>
                  <a:lnTo>
                    <a:pt x="28" y="0"/>
                  </a:lnTo>
                  <a:lnTo>
                    <a:pt x="31" y="0"/>
                  </a:lnTo>
                  <a:lnTo>
                    <a:pt x="31" y="40"/>
                  </a:lnTo>
                  <a:lnTo>
                    <a:pt x="28" y="40"/>
                  </a:lnTo>
                  <a:lnTo>
                    <a:pt x="26" y="40"/>
                  </a:lnTo>
                  <a:lnTo>
                    <a:pt x="26" y="21"/>
                  </a:lnTo>
                  <a:lnTo>
                    <a:pt x="5" y="21"/>
                  </a:lnTo>
                  <a:lnTo>
                    <a:pt x="5" y="40"/>
                  </a:lnTo>
                  <a:lnTo>
                    <a:pt x="2" y="40"/>
                  </a:lnTo>
                  <a:lnTo>
                    <a:pt x="0" y="40"/>
                  </a:lnTo>
                  <a:lnTo>
                    <a:pt x="0"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89">
              <a:extLst>
                <a:ext uri="{FF2B5EF4-FFF2-40B4-BE49-F238E27FC236}">
                  <a16:creationId xmlns:a16="http://schemas.microsoft.com/office/drawing/2014/main" id="{D7807415-D02A-4C80-BD78-41B382E35161}"/>
                </a:ext>
              </a:extLst>
            </p:cNvPr>
            <p:cNvSpPr>
              <a:spLocks/>
            </p:cNvSpPr>
            <p:nvPr userDrawn="1"/>
          </p:nvSpPr>
          <p:spPr bwMode="auto">
            <a:xfrm>
              <a:off x="1503" y="933"/>
              <a:ext cx="29" cy="40"/>
            </a:xfrm>
            <a:custGeom>
              <a:avLst/>
              <a:gdLst>
                <a:gd name="T0" fmla="*/ 0 w 29"/>
                <a:gd name="T1" fmla="*/ 40 h 40"/>
                <a:gd name="T2" fmla="*/ 0 w 29"/>
                <a:gd name="T3" fmla="*/ 0 h 40"/>
                <a:gd name="T4" fmla="*/ 29 w 29"/>
                <a:gd name="T5" fmla="*/ 0 h 40"/>
                <a:gd name="T6" fmla="*/ 29 w 29"/>
                <a:gd name="T7" fmla="*/ 3 h 40"/>
                <a:gd name="T8" fmla="*/ 29 w 29"/>
                <a:gd name="T9" fmla="*/ 5 h 40"/>
                <a:gd name="T10" fmla="*/ 6 w 29"/>
                <a:gd name="T11" fmla="*/ 5 h 40"/>
                <a:gd name="T12" fmla="*/ 6 w 29"/>
                <a:gd name="T13" fmla="*/ 16 h 40"/>
                <a:gd name="T14" fmla="*/ 27 w 29"/>
                <a:gd name="T15" fmla="*/ 16 h 40"/>
                <a:gd name="T16" fmla="*/ 27 w 29"/>
                <a:gd name="T17" fmla="*/ 19 h 40"/>
                <a:gd name="T18" fmla="*/ 27 w 29"/>
                <a:gd name="T19" fmla="*/ 21 h 40"/>
                <a:gd name="T20" fmla="*/ 6 w 29"/>
                <a:gd name="T21" fmla="*/ 21 h 40"/>
                <a:gd name="T22" fmla="*/ 6 w 29"/>
                <a:gd name="T23" fmla="*/ 35 h 40"/>
                <a:gd name="T24" fmla="*/ 29 w 29"/>
                <a:gd name="T25" fmla="*/ 35 h 40"/>
                <a:gd name="T26" fmla="*/ 29 w 29"/>
                <a:gd name="T27" fmla="*/ 37 h 40"/>
                <a:gd name="T28" fmla="*/ 29 w 29"/>
                <a:gd name="T29" fmla="*/ 40 h 40"/>
                <a:gd name="T30" fmla="*/ 0 w 29"/>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40">
                  <a:moveTo>
                    <a:pt x="0" y="40"/>
                  </a:moveTo>
                  <a:lnTo>
                    <a:pt x="0" y="0"/>
                  </a:lnTo>
                  <a:lnTo>
                    <a:pt x="29" y="0"/>
                  </a:lnTo>
                  <a:lnTo>
                    <a:pt x="29" y="3"/>
                  </a:lnTo>
                  <a:lnTo>
                    <a:pt x="29" y="5"/>
                  </a:lnTo>
                  <a:lnTo>
                    <a:pt x="6" y="5"/>
                  </a:lnTo>
                  <a:lnTo>
                    <a:pt x="6" y="16"/>
                  </a:lnTo>
                  <a:lnTo>
                    <a:pt x="27" y="16"/>
                  </a:lnTo>
                  <a:lnTo>
                    <a:pt x="27" y="19"/>
                  </a:lnTo>
                  <a:lnTo>
                    <a:pt x="27" y="21"/>
                  </a:lnTo>
                  <a:lnTo>
                    <a:pt x="6" y="21"/>
                  </a:lnTo>
                  <a:lnTo>
                    <a:pt x="6" y="35"/>
                  </a:lnTo>
                  <a:lnTo>
                    <a:pt x="29" y="35"/>
                  </a:lnTo>
                  <a:lnTo>
                    <a:pt x="29" y="37"/>
                  </a:lnTo>
                  <a:lnTo>
                    <a:pt x="29" y="40"/>
                  </a:lnTo>
                  <a:lnTo>
                    <a:pt x="0" y="4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90">
              <a:extLst>
                <a:ext uri="{FF2B5EF4-FFF2-40B4-BE49-F238E27FC236}">
                  <a16:creationId xmlns:a16="http://schemas.microsoft.com/office/drawing/2014/main" id="{79DEE1DD-01C2-4B73-A6CD-DE0BE6BB7E17}"/>
                </a:ext>
              </a:extLst>
            </p:cNvPr>
            <p:cNvSpPr>
              <a:spLocks/>
            </p:cNvSpPr>
            <p:nvPr userDrawn="1"/>
          </p:nvSpPr>
          <p:spPr bwMode="auto">
            <a:xfrm>
              <a:off x="1542" y="933"/>
              <a:ext cx="22" cy="40"/>
            </a:xfrm>
            <a:custGeom>
              <a:avLst/>
              <a:gdLst>
                <a:gd name="T0" fmla="*/ 14 w 18"/>
                <a:gd name="T1" fmla="*/ 0 h 32"/>
                <a:gd name="T2" fmla="*/ 16 w 18"/>
                <a:gd name="T3" fmla="*/ 0 h 32"/>
                <a:gd name="T4" fmla="*/ 18 w 18"/>
                <a:gd name="T5" fmla="*/ 0 h 32"/>
                <a:gd name="T6" fmla="*/ 18 w 18"/>
                <a:gd name="T7" fmla="*/ 23 h 32"/>
                <a:gd name="T8" fmla="*/ 16 w 18"/>
                <a:gd name="T9" fmla="*/ 30 h 32"/>
                <a:gd name="T10" fmla="*/ 9 w 18"/>
                <a:gd name="T11" fmla="*/ 32 h 32"/>
                <a:gd name="T12" fmla="*/ 2 w 18"/>
                <a:gd name="T13" fmla="*/ 30 h 32"/>
                <a:gd name="T14" fmla="*/ 0 w 18"/>
                <a:gd name="T15" fmla="*/ 23 h 32"/>
                <a:gd name="T16" fmla="*/ 0 w 18"/>
                <a:gd name="T17" fmla="*/ 21 h 32"/>
                <a:gd name="T18" fmla="*/ 4 w 18"/>
                <a:gd name="T19" fmla="*/ 21 h 32"/>
                <a:gd name="T20" fmla="*/ 4 w 18"/>
                <a:gd name="T21" fmla="*/ 23 h 32"/>
                <a:gd name="T22" fmla="*/ 6 w 18"/>
                <a:gd name="T23" fmla="*/ 27 h 32"/>
                <a:gd name="T24" fmla="*/ 9 w 18"/>
                <a:gd name="T25" fmla="*/ 29 h 32"/>
                <a:gd name="T26" fmla="*/ 13 w 18"/>
                <a:gd name="T27" fmla="*/ 27 h 32"/>
                <a:gd name="T28" fmla="*/ 14 w 18"/>
                <a:gd name="T29" fmla="*/ 23 h 32"/>
                <a:gd name="T30" fmla="*/ 14 w 18"/>
                <a:gd name="T3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2">
                  <a:moveTo>
                    <a:pt x="14" y="0"/>
                  </a:moveTo>
                  <a:cubicBezTo>
                    <a:pt x="16" y="0"/>
                    <a:pt x="16" y="0"/>
                    <a:pt x="16" y="0"/>
                  </a:cubicBezTo>
                  <a:cubicBezTo>
                    <a:pt x="18" y="0"/>
                    <a:pt x="18" y="0"/>
                    <a:pt x="18" y="0"/>
                  </a:cubicBezTo>
                  <a:cubicBezTo>
                    <a:pt x="18" y="23"/>
                    <a:pt x="18" y="23"/>
                    <a:pt x="18" y="23"/>
                  </a:cubicBezTo>
                  <a:cubicBezTo>
                    <a:pt x="18" y="26"/>
                    <a:pt x="18" y="28"/>
                    <a:pt x="16" y="30"/>
                  </a:cubicBezTo>
                  <a:cubicBezTo>
                    <a:pt x="14" y="32"/>
                    <a:pt x="12" y="32"/>
                    <a:pt x="9" y="32"/>
                  </a:cubicBezTo>
                  <a:cubicBezTo>
                    <a:pt x="6" y="32"/>
                    <a:pt x="4" y="32"/>
                    <a:pt x="2" y="30"/>
                  </a:cubicBezTo>
                  <a:cubicBezTo>
                    <a:pt x="1" y="28"/>
                    <a:pt x="0" y="26"/>
                    <a:pt x="0" y="23"/>
                  </a:cubicBezTo>
                  <a:cubicBezTo>
                    <a:pt x="0" y="21"/>
                    <a:pt x="0" y="21"/>
                    <a:pt x="0" y="21"/>
                  </a:cubicBezTo>
                  <a:cubicBezTo>
                    <a:pt x="4" y="21"/>
                    <a:pt x="4" y="21"/>
                    <a:pt x="4" y="21"/>
                  </a:cubicBezTo>
                  <a:cubicBezTo>
                    <a:pt x="4" y="23"/>
                    <a:pt x="4" y="23"/>
                    <a:pt x="4" y="23"/>
                  </a:cubicBezTo>
                  <a:cubicBezTo>
                    <a:pt x="4" y="25"/>
                    <a:pt x="5" y="26"/>
                    <a:pt x="6" y="27"/>
                  </a:cubicBezTo>
                  <a:cubicBezTo>
                    <a:pt x="6" y="28"/>
                    <a:pt x="8" y="29"/>
                    <a:pt x="9" y="29"/>
                  </a:cubicBezTo>
                  <a:cubicBezTo>
                    <a:pt x="11" y="29"/>
                    <a:pt x="12" y="28"/>
                    <a:pt x="13" y="27"/>
                  </a:cubicBezTo>
                  <a:cubicBezTo>
                    <a:pt x="14" y="26"/>
                    <a:pt x="14" y="24"/>
                    <a:pt x="14" y="23"/>
                  </a:cubicBezTo>
                  <a:lnTo>
                    <a:pt x="14"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91">
              <a:extLst>
                <a:ext uri="{FF2B5EF4-FFF2-40B4-BE49-F238E27FC236}">
                  <a16:creationId xmlns:a16="http://schemas.microsoft.com/office/drawing/2014/main" id="{010AA1A6-E46A-4F75-88C5-A56342E57CA7}"/>
                </a:ext>
              </a:extLst>
            </p:cNvPr>
            <p:cNvSpPr>
              <a:spLocks/>
            </p:cNvSpPr>
            <p:nvPr userDrawn="1"/>
          </p:nvSpPr>
          <p:spPr bwMode="auto">
            <a:xfrm>
              <a:off x="1579" y="933"/>
              <a:ext cx="5" cy="40"/>
            </a:xfrm>
            <a:custGeom>
              <a:avLst/>
              <a:gdLst>
                <a:gd name="T0" fmla="*/ 0 w 5"/>
                <a:gd name="T1" fmla="*/ 0 h 40"/>
                <a:gd name="T2" fmla="*/ 3 w 5"/>
                <a:gd name="T3" fmla="*/ 0 h 40"/>
                <a:gd name="T4" fmla="*/ 5 w 5"/>
                <a:gd name="T5" fmla="*/ 0 h 40"/>
                <a:gd name="T6" fmla="*/ 5 w 5"/>
                <a:gd name="T7" fmla="*/ 40 h 40"/>
                <a:gd name="T8" fmla="*/ 3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3" y="0"/>
                  </a:lnTo>
                  <a:lnTo>
                    <a:pt x="5" y="0"/>
                  </a:lnTo>
                  <a:lnTo>
                    <a:pt x="5" y="40"/>
                  </a:lnTo>
                  <a:lnTo>
                    <a:pt x="3" y="40"/>
                  </a:lnTo>
                  <a:lnTo>
                    <a:pt x="0" y="40"/>
                  </a:lnTo>
                  <a:lnTo>
                    <a:pt x="0"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92">
              <a:extLst>
                <a:ext uri="{FF2B5EF4-FFF2-40B4-BE49-F238E27FC236}">
                  <a16:creationId xmlns:a16="http://schemas.microsoft.com/office/drawing/2014/main" id="{C52736F8-DD1E-4205-B22C-019116B72B39}"/>
                </a:ext>
              </a:extLst>
            </p:cNvPr>
            <p:cNvSpPr>
              <a:spLocks noEditPoints="1"/>
            </p:cNvSpPr>
            <p:nvPr userDrawn="1"/>
          </p:nvSpPr>
          <p:spPr bwMode="auto">
            <a:xfrm>
              <a:off x="1595" y="933"/>
              <a:ext cx="36" cy="40"/>
            </a:xfrm>
            <a:custGeom>
              <a:avLst/>
              <a:gdLst>
                <a:gd name="T0" fmla="*/ 15 w 36"/>
                <a:gd name="T1" fmla="*/ 0 h 40"/>
                <a:gd name="T2" fmla="*/ 19 w 36"/>
                <a:gd name="T3" fmla="*/ 0 h 40"/>
                <a:gd name="T4" fmla="*/ 21 w 36"/>
                <a:gd name="T5" fmla="*/ 0 h 40"/>
                <a:gd name="T6" fmla="*/ 36 w 36"/>
                <a:gd name="T7" fmla="*/ 40 h 40"/>
                <a:gd name="T8" fmla="*/ 33 w 36"/>
                <a:gd name="T9" fmla="*/ 40 h 40"/>
                <a:gd name="T10" fmla="*/ 30 w 36"/>
                <a:gd name="T11" fmla="*/ 40 h 40"/>
                <a:gd name="T12" fmla="*/ 26 w 36"/>
                <a:gd name="T13" fmla="*/ 27 h 40"/>
                <a:gd name="T14" fmla="*/ 10 w 36"/>
                <a:gd name="T15" fmla="*/ 27 h 40"/>
                <a:gd name="T16" fmla="*/ 7 w 36"/>
                <a:gd name="T17" fmla="*/ 40 h 40"/>
                <a:gd name="T18" fmla="*/ 4 w 36"/>
                <a:gd name="T19" fmla="*/ 40 h 40"/>
                <a:gd name="T20" fmla="*/ 0 w 36"/>
                <a:gd name="T21" fmla="*/ 40 h 40"/>
                <a:gd name="T22" fmla="*/ 15 w 36"/>
                <a:gd name="T23" fmla="*/ 0 h 40"/>
                <a:gd name="T24" fmla="*/ 12 w 36"/>
                <a:gd name="T25" fmla="*/ 24 h 40"/>
                <a:gd name="T26" fmla="*/ 24 w 36"/>
                <a:gd name="T27" fmla="*/ 24 h 40"/>
                <a:gd name="T28" fmla="*/ 19 w 36"/>
                <a:gd name="T29" fmla="*/ 5 h 40"/>
                <a:gd name="T30" fmla="*/ 19 w 36"/>
                <a:gd name="T31" fmla="*/ 5 h 40"/>
                <a:gd name="T32" fmla="*/ 12 w 36"/>
                <a:gd name="T33"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 h="40">
                  <a:moveTo>
                    <a:pt x="15" y="0"/>
                  </a:moveTo>
                  <a:lnTo>
                    <a:pt x="19" y="0"/>
                  </a:lnTo>
                  <a:lnTo>
                    <a:pt x="21" y="0"/>
                  </a:lnTo>
                  <a:lnTo>
                    <a:pt x="36" y="40"/>
                  </a:lnTo>
                  <a:lnTo>
                    <a:pt x="33" y="40"/>
                  </a:lnTo>
                  <a:lnTo>
                    <a:pt x="30" y="40"/>
                  </a:lnTo>
                  <a:lnTo>
                    <a:pt x="26" y="27"/>
                  </a:lnTo>
                  <a:lnTo>
                    <a:pt x="10" y="27"/>
                  </a:lnTo>
                  <a:lnTo>
                    <a:pt x="7" y="40"/>
                  </a:lnTo>
                  <a:lnTo>
                    <a:pt x="4" y="40"/>
                  </a:lnTo>
                  <a:lnTo>
                    <a:pt x="0" y="40"/>
                  </a:lnTo>
                  <a:lnTo>
                    <a:pt x="15" y="0"/>
                  </a:lnTo>
                  <a:close/>
                  <a:moveTo>
                    <a:pt x="12" y="24"/>
                  </a:moveTo>
                  <a:lnTo>
                    <a:pt x="24" y="24"/>
                  </a:lnTo>
                  <a:lnTo>
                    <a:pt x="19" y="5"/>
                  </a:lnTo>
                  <a:lnTo>
                    <a:pt x="19" y="5"/>
                  </a:lnTo>
                  <a:lnTo>
                    <a:pt x="12" y="24"/>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93">
              <a:extLst>
                <a:ext uri="{FF2B5EF4-FFF2-40B4-BE49-F238E27FC236}">
                  <a16:creationId xmlns:a16="http://schemas.microsoft.com/office/drawing/2014/main" id="{BCAE0993-9F35-49E9-8612-7A3460FF043F}"/>
                </a:ext>
              </a:extLst>
            </p:cNvPr>
            <p:cNvSpPr>
              <a:spLocks/>
            </p:cNvSpPr>
            <p:nvPr userDrawn="1"/>
          </p:nvSpPr>
          <p:spPr bwMode="auto">
            <a:xfrm>
              <a:off x="1641" y="933"/>
              <a:ext cx="31" cy="40"/>
            </a:xfrm>
            <a:custGeom>
              <a:avLst/>
              <a:gdLst>
                <a:gd name="T0" fmla="*/ 5 w 31"/>
                <a:gd name="T1" fmla="*/ 40 h 40"/>
                <a:gd name="T2" fmla="*/ 3 w 31"/>
                <a:gd name="T3" fmla="*/ 40 h 40"/>
                <a:gd name="T4" fmla="*/ 0 w 31"/>
                <a:gd name="T5" fmla="*/ 40 h 40"/>
                <a:gd name="T6" fmla="*/ 0 w 31"/>
                <a:gd name="T7" fmla="*/ 0 h 40"/>
                <a:gd name="T8" fmla="*/ 4 w 31"/>
                <a:gd name="T9" fmla="*/ 0 h 40"/>
                <a:gd name="T10" fmla="*/ 6 w 31"/>
                <a:gd name="T11" fmla="*/ 0 h 40"/>
                <a:gd name="T12" fmla="*/ 26 w 31"/>
                <a:gd name="T13" fmla="*/ 32 h 40"/>
                <a:gd name="T14" fmla="*/ 26 w 31"/>
                <a:gd name="T15" fmla="*/ 0 h 40"/>
                <a:gd name="T16" fmla="*/ 29 w 31"/>
                <a:gd name="T17" fmla="*/ 0 h 40"/>
                <a:gd name="T18" fmla="*/ 31 w 31"/>
                <a:gd name="T19" fmla="*/ 0 h 40"/>
                <a:gd name="T20" fmla="*/ 31 w 31"/>
                <a:gd name="T21" fmla="*/ 40 h 40"/>
                <a:gd name="T22" fmla="*/ 29 w 31"/>
                <a:gd name="T23" fmla="*/ 40 h 40"/>
                <a:gd name="T24" fmla="*/ 26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3" y="40"/>
                  </a:lnTo>
                  <a:lnTo>
                    <a:pt x="0" y="40"/>
                  </a:lnTo>
                  <a:lnTo>
                    <a:pt x="0" y="0"/>
                  </a:lnTo>
                  <a:lnTo>
                    <a:pt x="4" y="0"/>
                  </a:lnTo>
                  <a:lnTo>
                    <a:pt x="6" y="0"/>
                  </a:lnTo>
                  <a:lnTo>
                    <a:pt x="26" y="32"/>
                  </a:lnTo>
                  <a:lnTo>
                    <a:pt x="26" y="0"/>
                  </a:lnTo>
                  <a:lnTo>
                    <a:pt x="29" y="0"/>
                  </a:lnTo>
                  <a:lnTo>
                    <a:pt x="31" y="0"/>
                  </a:lnTo>
                  <a:lnTo>
                    <a:pt x="31" y="40"/>
                  </a:lnTo>
                  <a:lnTo>
                    <a:pt x="29" y="40"/>
                  </a:lnTo>
                  <a:lnTo>
                    <a:pt x="26" y="40"/>
                  </a:lnTo>
                  <a:lnTo>
                    <a:pt x="5" y="8"/>
                  </a:lnTo>
                  <a:lnTo>
                    <a:pt x="5" y="4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94">
              <a:extLst>
                <a:ext uri="{FF2B5EF4-FFF2-40B4-BE49-F238E27FC236}">
                  <a16:creationId xmlns:a16="http://schemas.microsoft.com/office/drawing/2014/main" id="{08903417-CDA2-4B5C-8663-742A77050D74}"/>
                </a:ext>
              </a:extLst>
            </p:cNvPr>
            <p:cNvSpPr>
              <a:spLocks/>
            </p:cNvSpPr>
            <p:nvPr userDrawn="1"/>
          </p:nvSpPr>
          <p:spPr bwMode="auto">
            <a:xfrm>
              <a:off x="1687" y="932"/>
              <a:ext cx="36" cy="41"/>
            </a:xfrm>
            <a:custGeom>
              <a:avLst/>
              <a:gdLst>
                <a:gd name="T0" fmla="*/ 15 w 29"/>
                <a:gd name="T1" fmla="*/ 33 h 33"/>
                <a:gd name="T2" fmla="*/ 4 w 29"/>
                <a:gd name="T3" fmla="*/ 29 h 33"/>
                <a:gd name="T4" fmla="*/ 0 w 29"/>
                <a:gd name="T5" fmla="*/ 17 h 33"/>
                <a:gd name="T6" fmla="*/ 4 w 29"/>
                <a:gd name="T7" fmla="*/ 5 h 33"/>
                <a:gd name="T8" fmla="*/ 15 w 29"/>
                <a:gd name="T9" fmla="*/ 0 h 33"/>
                <a:gd name="T10" fmla="*/ 24 w 29"/>
                <a:gd name="T11" fmla="*/ 3 h 33"/>
                <a:gd name="T12" fmla="*/ 28 w 29"/>
                <a:gd name="T13" fmla="*/ 10 h 33"/>
                <a:gd name="T14" fmla="*/ 24 w 29"/>
                <a:gd name="T15" fmla="*/ 10 h 33"/>
                <a:gd name="T16" fmla="*/ 21 w 29"/>
                <a:gd name="T17" fmla="*/ 5 h 33"/>
                <a:gd name="T18" fmla="*/ 15 w 29"/>
                <a:gd name="T19" fmla="*/ 4 h 33"/>
                <a:gd name="T20" fmla="*/ 7 w 29"/>
                <a:gd name="T21" fmla="*/ 7 h 33"/>
                <a:gd name="T22" fmla="*/ 4 w 29"/>
                <a:gd name="T23" fmla="*/ 17 h 33"/>
                <a:gd name="T24" fmla="*/ 7 w 29"/>
                <a:gd name="T25" fmla="*/ 26 h 33"/>
                <a:gd name="T26" fmla="*/ 15 w 29"/>
                <a:gd name="T27" fmla="*/ 30 h 33"/>
                <a:gd name="T28" fmla="*/ 23 w 29"/>
                <a:gd name="T29" fmla="*/ 26 h 33"/>
                <a:gd name="T30" fmla="*/ 24 w 29"/>
                <a:gd name="T31" fmla="*/ 25 h 33"/>
                <a:gd name="T32" fmla="*/ 25 w 29"/>
                <a:gd name="T33" fmla="*/ 23 h 33"/>
                <a:gd name="T34" fmla="*/ 25 w 29"/>
                <a:gd name="T35" fmla="*/ 20 h 33"/>
                <a:gd name="T36" fmla="*/ 25 w 29"/>
                <a:gd name="T37" fmla="*/ 19 h 33"/>
                <a:gd name="T38" fmla="*/ 15 w 29"/>
                <a:gd name="T39" fmla="*/ 19 h 33"/>
                <a:gd name="T40" fmla="*/ 15 w 29"/>
                <a:gd name="T41" fmla="*/ 16 h 33"/>
                <a:gd name="T42" fmla="*/ 29 w 29"/>
                <a:gd name="T43" fmla="*/ 16 h 33"/>
                <a:gd name="T44" fmla="*/ 29 w 29"/>
                <a:gd name="T45" fmla="*/ 32 h 33"/>
                <a:gd name="T46" fmla="*/ 26 w 29"/>
                <a:gd name="T47" fmla="*/ 32 h 33"/>
                <a:gd name="T48" fmla="*/ 25 w 29"/>
                <a:gd name="T49" fmla="*/ 28 h 33"/>
                <a:gd name="T50" fmla="*/ 25 w 29"/>
                <a:gd name="T51" fmla="*/ 29 h 33"/>
                <a:gd name="T52" fmla="*/ 15 w 29"/>
                <a:gd name="T5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9" h="33">
                  <a:moveTo>
                    <a:pt x="15" y="33"/>
                  </a:moveTo>
                  <a:cubicBezTo>
                    <a:pt x="10" y="33"/>
                    <a:pt x="7" y="32"/>
                    <a:pt x="4" y="29"/>
                  </a:cubicBezTo>
                  <a:cubicBezTo>
                    <a:pt x="1" y="26"/>
                    <a:pt x="0" y="22"/>
                    <a:pt x="0" y="17"/>
                  </a:cubicBezTo>
                  <a:cubicBezTo>
                    <a:pt x="0" y="12"/>
                    <a:pt x="1" y="8"/>
                    <a:pt x="4" y="5"/>
                  </a:cubicBezTo>
                  <a:cubicBezTo>
                    <a:pt x="7" y="1"/>
                    <a:pt x="10" y="0"/>
                    <a:pt x="15" y="0"/>
                  </a:cubicBezTo>
                  <a:cubicBezTo>
                    <a:pt x="18" y="0"/>
                    <a:pt x="21" y="1"/>
                    <a:pt x="24" y="3"/>
                  </a:cubicBezTo>
                  <a:cubicBezTo>
                    <a:pt x="26" y="5"/>
                    <a:pt x="28" y="7"/>
                    <a:pt x="28" y="10"/>
                  </a:cubicBezTo>
                  <a:cubicBezTo>
                    <a:pt x="24" y="10"/>
                    <a:pt x="24" y="10"/>
                    <a:pt x="24" y="10"/>
                  </a:cubicBezTo>
                  <a:cubicBezTo>
                    <a:pt x="24" y="8"/>
                    <a:pt x="23" y="7"/>
                    <a:pt x="21" y="5"/>
                  </a:cubicBezTo>
                  <a:cubicBezTo>
                    <a:pt x="19" y="4"/>
                    <a:pt x="17" y="4"/>
                    <a:pt x="15" y="4"/>
                  </a:cubicBezTo>
                  <a:cubicBezTo>
                    <a:pt x="12" y="4"/>
                    <a:pt x="9" y="5"/>
                    <a:pt x="7" y="7"/>
                  </a:cubicBezTo>
                  <a:cubicBezTo>
                    <a:pt x="5" y="10"/>
                    <a:pt x="4" y="13"/>
                    <a:pt x="4" y="17"/>
                  </a:cubicBezTo>
                  <a:cubicBezTo>
                    <a:pt x="4" y="21"/>
                    <a:pt x="5" y="24"/>
                    <a:pt x="7" y="26"/>
                  </a:cubicBezTo>
                  <a:cubicBezTo>
                    <a:pt x="9" y="29"/>
                    <a:pt x="12" y="30"/>
                    <a:pt x="15" y="30"/>
                  </a:cubicBezTo>
                  <a:cubicBezTo>
                    <a:pt x="18" y="30"/>
                    <a:pt x="21" y="29"/>
                    <a:pt x="23" y="26"/>
                  </a:cubicBezTo>
                  <a:cubicBezTo>
                    <a:pt x="23" y="26"/>
                    <a:pt x="23" y="25"/>
                    <a:pt x="24" y="25"/>
                  </a:cubicBezTo>
                  <a:cubicBezTo>
                    <a:pt x="24" y="24"/>
                    <a:pt x="24" y="24"/>
                    <a:pt x="25" y="23"/>
                  </a:cubicBezTo>
                  <a:cubicBezTo>
                    <a:pt x="25" y="22"/>
                    <a:pt x="25" y="21"/>
                    <a:pt x="25" y="20"/>
                  </a:cubicBezTo>
                  <a:cubicBezTo>
                    <a:pt x="25" y="19"/>
                    <a:pt x="25" y="19"/>
                    <a:pt x="25" y="19"/>
                  </a:cubicBezTo>
                  <a:cubicBezTo>
                    <a:pt x="15" y="19"/>
                    <a:pt x="15" y="19"/>
                    <a:pt x="15" y="19"/>
                  </a:cubicBezTo>
                  <a:cubicBezTo>
                    <a:pt x="15" y="16"/>
                    <a:pt x="15" y="16"/>
                    <a:pt x="15" y="16"/>
                  </a:cubicBezTo>
                  <a:cubicBezTo>
                    <a:pt x="29" y="16"/>
                    <a:pt x="29" y="16"/>
                    <a:pt x="29" y="16"/>
                  </a:cubicBezTo>
                  <a:cubicBezTo>
                    <a:pt x="29" y="32"/>
                    <a:pt x="29" y="32"/>
                    <a:pt x="29" y="32"/>
                  </a:cubicBezTo>
                  <a:cubicBezTo>
                    <a:pt x="26" y="32"/>
                    <a:pt x="26" y="32"/>
                    <a:pt x="26" y="32"/>
                  </a:cubicBezTo>
                  <a:cubicBezTo>
                    <a:pt x="25" y="28"/>
                    <a:pt x="25" y="28"/>
                    <a:pt x="25" y="28"/>
                  </a:cubicBezTo>
                  <a:cubicBezTo>
                    <a:pt x="25" y="29"/>
                    <a:pt x="25" y="29"/>
                    <a:pt x="25" y="29"/>
                  </a:cubicBezTo>
                  <a:cubicBezTo>
                    <a:pt x="22" y="32"/>
                    <a:pt x="19" y="33"/>
                    <a:pt x="15" y="33"/>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95">
              <a:extLst>
                <a:ext uri="{FF2B5EF4-FFF2-40B4-BE49-F238E27FC236}">
                  <a16:creationId xmlns:a16="http://schemas.microsoft.com/office/drawing/2014/main" id="{6DAE163C-9373-4D54-80DA-79F3026765FC}"/>
                </a:ext>
              </a:extLst>
            </p:cNvPr>
            <p:cNvSpPr>
              <a:spLocks/>
            </p:cNvSpPr>
            <p:nvPr userDrawn="1"/>
          </p:nvSpPr>
          <p:spPr bwMode="auto">
            <a:xfrm>
              <a:off x="1760" y="933"/>
              <a:ext cx="31" cy="40"/>
            </a:xfrm>
            <a:custGeom>
              <a:avLst/>
              <a:gdLst>
                <a:gd name="T0" fmla="*/ 25 w 25"/>
                <a:gd name="T1" fmla="*/ 20 h 32"/>
                <a:gd name="T2" fmla="*/ 21 w 25"/>
                <a:gd name="T3" fmla="*/ 29 h 32"/>
                <a:gd name="T4" fmla="*/ 12 w 25"/>
                <a:gd name="T5" fmla="*/ 32 h 32"/>
                <a:gd name="T6" fmla="*/ 3 w 25"/>
                <a:gd name="T7" fmla="*/ 29 h 32"/>
                <a:gd name="T8" fmla="*/ 0 w 25"/>
                <a:gd name="T9" fmla="*/ 20 h 32"/>
                <a:gd name="T10" fmla="*/ 0 w 25"/>
                <a:gd name="T11" fmla="*/ 0 h 32"/>
                <a:gd name="T12" fmla="*/ 2 w 25"/>
                <a:gd name="T13" fmla="*/ 0 h 32"/>
                <a:gd name="T14" fmla="*/ 4 w 25"/>
                <a:gd name="T15" fmla="*/ 0 h 32"/>
                <a:gd name="T16" fmla="*/ 4 w 25"/>
                <a:gd name="T17" fmla="*/ 20 h 32"/>
                <a:gd name="T18" fmla="*/ 6 w 25"/>
                <a:gd name="T19" fmla="*/ 26 h 32"/>
                <a:gd name="T20" fmla="*/ 12 w 25"/>
                <a:gd name="T21" fmla="*/ 29 h 32"/>
                <a:gd name="T22" fmla="*/ 18 w 25"/>
                <a:gd name="T23" fmla="*/ 26 h 32"/>
                <a:gd name="T24" fmla="*/ 20 w 25"/>
                <a:gd name="T25" fmla="*/ 20 h 32"/>
                <a:gd name="T26" fmla="*/ 20 w 25"/>
                <a:gd name="T27" fmla="*/ 0 h 32"/>
                <a:gd name="T28" fmla="*/ 22 w 25"/>
                <a:gd name="T29" fmla="*/ 0 h 32"/>
                <a:gd name="T30" fmla="*/ 25 w 25"/>
                <a:gd name="T31" fmla="*/ 0 h 32"/>
                <a:gd name="T32" fmla="*/ 25 w 25"/>
                <a:gd name="T33"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32">
                  <a:moveTo>
                    <a:pt x="25" y="20"/>
                  </a:moveTo>
                  <a:cubicBezTo>
                    <a:pt x="25" y="24"/>
                    <a:pt x="23" y="27"/>
                    <a:pt x="21" y="29"/>
                  </a:cubicBezTo>
                  <a:cubicBezTo>
                    <a:pt x="19" y="31"/>
                    <a:pt x="16" y="32"/>
                    <a:pt x="12" y="32"/>
                  </a:cubicBezTo>
                  <a:cubicBezTo>
                    <a:pt x="8" y="32"/>
                    <a:pt x="5" y="31"/>
                    <a:pt x="3" y="29"/>
                  </a:cubicBezTo>
                  <a:cubicBezTo>
                    <a:pt x="1" y="27"/>
                    <a:pt x="0" y="24"/>
                    <a:pt x="0" y="20"/>
                  </a:cubicBezTo>
                  <a:cubicBezTo>
                    <a:pt x="0" y="0"/>
                    <a:pt x="0" y="0"/>
                    <a:pt x="0" y="0"/>
                  </a:cubicBezTo>
                  <a:cubicBezTo>
                    <a:pt x="2" y="0"/>
                    <a:pt x="2" y="0"/>
                    <a:pt x="2" y="0"/>
                  </a:cubicBezTo>
                  <a:cubicBezTo>
                    <a:pt x="4" y="0"/>
                    <a:pt x="4" y="0"/>
                    <a:pt x="4" y="0"/>
                  </a:cubicBezTo>
                  <a:cubicBezTo>
                    <a:pt x="4" y="20"/>
                    <a:pt x="4" y="20"/>
                    <a:pt x="4" y="20"/>
                  </a:cubicBezTo>
                  <a:cubicBezTo>
                    <a:pt x="4" y="23"/>
                    <a:pt x="5" y="25"/>
                    <a:pt x="6" y="26"/>
                  </a:cubicBezTo>
                  <a:cubicBezTo>
                    <a:pt x="7" y="28"/>
                    <a:pt x="9" y="29"/>
                    <a:pt x="12" y="29"/>
                  </a:cubicBezTo>
                  <a:cubicBezTo>
                    <a:pt x="15" y="29"/>
                    <a:pt x="17" y="28"/>
                    <a:pt x="18" y="26"/>
                  </a:cubicBezTo>
                  <a:cubicBezTo>
                    <a:pt x="20" y="25"/>
                    <a:pt x="20" y="23"/>
                    <a:pt x="20" y="20"/>
                  </a:cubicBezTo>
                  <a:cubicBezTo>
                    <a:pt x="20" y="0"/>
                    <a:pt x="20" y="0"/>
                    <a:pt x="20" y="0"/>
                  </a:cubicBezTo>
                  <a:cubicBezTo>
                    <a:pt x="22" y="0"/>
                    <a:pt x="22" y="0"/>
                    <a:pt x="22" y="0"/>
                  </a:cubicBezTo>
                  <a:cubicBezTo>
                    <a:pt x="25" y="0"/>
                    <a:pt x="25" y="0"/>
                    <a:pt x="25" y="0"/>
                  </a:cubicBezTo>
                  <a:lnTo>
                    <a:pt x="25" y="2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96">
              <a:extLst>
                <a:ext uri="{FF2B5EF4-FFF2-40B4-BE49-F238E27FC236}">
                  <a16:creationId xmlns:a16="http://schemas.microsoft.com/office/drawing/2014/main" id="{5E76BFC7-2013-43FB-854A-4415FCE2F79F}"/>
                </a:ext>
              </a:extLst>
            </p:cNvPr>
            <p:cNvSpPr>
              <a:spLocks/>
            </p:cNvSpPr>
            <p:nvPr userDrawn="1"/>
          </p:nvSpPr>
          <p:spPr bwMode="auto">
            <a:xfrm>
              <a:off x="1806" y="933"/>
              <a:ext cx="31" cy="40"/>
            </a:xfrm>
            <a:custGeom>
              <a:avLst/>
              <a:gdLst>
                <a:gd name="T0" fmla="*/ 5 w 31"/>
                <a:gd name="T1" fmla="*/ 40 h 40"/>
                <a:gd name="T2" fmla="*/ 2 w 31"/>
                <a:gd name="T3" fmla="*/ 40 h 40"/>
                <a:gd name="T4" fmla="*/ 0 w 31"/>
                <a:gd name="T5" fmla="*/ 40 h 40"/>
                <a:gd name="T6" fmla="*/ 0 w 31"/>
                <a:gd name="T7" fmla="*/ 0 h 40"/>
                <a:gd name="T8" fmla="*/ 2 w 31"/>
                <a:gd name="T9" fmla="*/ 0 h 40"/>
                <a:gd name="T10" fmla="*/ 6 w 31"/>
                <a:gd name="T11" fmla="*/ 0 h 40"/>
                <a:gd name="T12" fmla="*/ 26 w 31"/>
                <a:gd name="T13" fmla="*/ 32 h 40"/>
                <a:gd name="T14" fmla="*/ 26 w 31"/>
                <a:gd name="T15" fmla="*/ 0 h 40"/>
                <a:gd name="T16" fmla="*/ 28 w 31"/>
                <a:gd name="T17" fmla="*/ 0 h 40"/>
                <a:gd name="T18" fmla="*/ 31 w 31"/>
                <a:gd name="T19" fmla="*/ 0 h 40"/>
                <a:gd name="T20" fmla="*/ 31 w 31"/>
                <a:gd name="T21" fmla="*/ 40 h 40"/>
                <a:gd name="T22" fmla="*/ 28 w 31"/>
                <a:gd name="T23" fmla="*/ 40 h 40"/>
                <a:gd name="T24" fmla="*/ 25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2" y="40"/>
                  </a:lnTo>
                  <a:lnTo>
                    <a:pt x="0" y="40"/>
                  </a:lnTo>
                  <a:lnTo>
                    <a:pt x="0" y="0"/>
                  </a:lnTo>
                  <a:lnTo>
                    <a:pt x="2" y="0"/>
                  </a:lnTo>
                  <a:lnTo>
                    <a:pt x="6" y="0"/>
                  </a:lnTo>
                  <a:lnTo>
                    <a:pt x="26" y="32"/>
                  </a:lnTo>
                  <a:lnTo>
                    <a:pt x="26" y="0"/>
                  </a:lnTo>
                  <a:lnTo>
                    <a:pt x="28" y="0"/>
                  </a:lnTo>
                  <a:lnTo>
                    <a:pt x="31" y="0"/>
                  </a:lnTo>
                  <a:lnTo>
                    <a:pt x="31" y="40"/>
                  </a:lnTo>
                  <a:lnTo>
                    <a:pt x="28" y="40"/>
                  </a:lnTo>
                  <a:lnTo>
                    <a:pt x="25" y="40"/>
                  </a:lnTo>
                  <a:lnTo>
                    <a:pt x="5" y="8"/>
                  </a:lnTo>
                  <a:lnTo>
                    <a:pt x="5" y="4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97">
              <a:extLst>
                <a:ext uri="{FF2B5EF4-FFF2-40B4-BE49-F238E27FC236}">
                  <a16:creationId xmlns:a16="http://schemas.microsoft.com/office/drawing/2014/main" id="{8AFBC41A-7495-4D2D-BE77-66A1AB944E74}"/>
                </a:ext>
              </a:extLst>
            </p:cNvPr>
            <p:cNvSpPr>
              <a:spLocks/>
            </p:cNvSpPr>
            <p:nvPr userDrawn="1"/>
          </p:nvSpPr>
          <p:spPr bwMode="auto">
            <a:xfrm>
              <a:off x="1852"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98">
              <a:extLst>
                <a:ext uri="{FF2B5EF4-FFF2-40B4-BE49-F238E27FC236}">
                  <a16:creationId xmlns:a16="http://schemas.microsoft.com/office/drawing/2014/main" id="{D09FB162-D409-4711-8412-06A1353A3187}"/>
                </a:ext>
              </a:extLst>
            </p:cNvPr>
            <p:cNvSpPr>
              <a:spLocks/>
            </p:cNvSpPr>
            <p:nvPr userDrawn="1"/>
          </p:nvSpPr>
          <p:spPr bwMode="auto">
            <a:xfrm>
              <a:off x="1867" y="933"/>
              <a:ext cx="34" cy="40"/>
            </a:xfrm>
            <a:custGeom>
              <a:avLst/>
              <a:gdLst>
                <a:gd name="T0" fmla="*/ 0 w 34"/>
                <a:gd name="T1" fmla="*/ 0 h 40"/>
                <a:gd name="T2" fmla="*/ 3 w 34"/>
                <a:gd name="T3" fmla="*/ 0 h 40"/>
                <a:gd name="T4" fmla="*/ 6 w 34"/>
                <a:gd name="T5" fmla="*/ 0 h 40"/>
                <a:gd name="T6" fmla="*/ 17 w 34"/>
                <a:gd name="T7" fmla="*/ 34 h 40"/>
                <a:gd name="T8" fmla="*/ 17 w 34"/>
                <a:gd name="T9" fmla="*/ 34 h 40"/>
                <a:gd name="T10" fmla="*/ 28 w 34"/>
                <a:gd name="T11" fmla="*/ 0 h 40"/>
                <a:gd name="T12" fmla="*/ 32 w 34"/>
                <a:gd name="T13" fmla="*/ 0 h 40"/>
                <a:gd name="T14" fmla="*/ 34 w 34"/>
                <a:gd name="T15" fmla="*/ 0 h 40"/>
                <a:gd name="T16" fmla="*/ 21 w 34"/>
                <a:gd name="T17" fmla="*/ 40 h 40"/>
                <a:gd name="T18" fmla="*/ 17 w 34"/>
                <a:gd name="T19" fmla="*/ 40 h 40"/>
                <a:gd name="T20" fmla="*/ 15 w 34"/>
                <a:gd name="T21" fmla="*/ 40 h 40"/>
                <a:gd name="T22" fmla="*/ 0 w 34"/>
                <a:gd name="T2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0">
                  <a:moveTo>
                    <a:pt x="0" y="0"/>
                  </a:moveTo>
                  <a:lnTo>
                    <a:pt x="3" y="0"/>
                  </a:lnTo>
                  <a:lnTo>
                    <a:pt x="6" y="0"/>
                  </a:lnTo>
                  <a:lnTo>
                    <a:pt x="17" y="34"/>
                  </a:lnTo>
                  <a:lnTo>
                    <a:pt x="17" y="34"/>
                  </a:lnTo>
                  <a:lnTo>
                    <a:pt x="28" y="0"/>
                  </a:lnTo>
                  <a:lnTo>
                    <a:pt x="32" y="0"/>
                  </a:lnTo>
                  <a:lnTo>
                    <a:pt x="34" y="0"/>
                  </a:lnTo>
                  <a:lnTo>
                    <a:pt x="21" y="40"/>
                  </a:lnTo>
                  <a:lnTo>
                    <a:pt x="17" y="40"/>
                  </a:lnTo>
                  <a:lnTo>
                    <a:pt x="15" y="40"/>
                  </a:lnTo>
                  <a:lnTo>
                    <a:pt x="0"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99">
              <a:extLst>
                <a:ext uri="{FF2B5EF4-FFF2-40B4-BE49-F238E27FC236}">
                  <a16:creationId xmlns:a16="http://schemas.microsoft.com/office/drawing/2014/main" id="{A0A56EEB-FC0B-4ABC-9E2C-EE345582F9D6}"/>
                </a:ext>
              </a:extLst>
            </p:cNvPr>
            <p:cNvSpPr>
              <a:spLocks/>
            </p:cNvSpPr>
            <p:nvPr userDrawn="1"/>
          </p:nvSpPr>
          <p:spPr bwMode="auto">
            <a:xfrm>
              <a:off x="1911" y="933"/>
              <a:ext cx="30" cy="40"/>
            </a:xfrm>
            <a:custGeom>
              <a:avLst/>
              <a:gdLst>
                <a:gd name="T0" fmla="*/ 0 w 30"/>
                <a:gd name="T1" fmla="*/ 40 h 40"/>
                <a:gd name="T2" fmla="*/ 0 w 30"/>
                <a:gd name="T3" fmla="*/ 0 h 40"/>
                <a:gd name="T4" fmla="*/ 30 w 30"/>
                <a:gd name="T5" fmla="*/ 0 h 40"/>
                <a:gd name="T6" fmla="*/ 30 w 30"/>
                <a:gd name="T7" fmla="*/ 3 h 40"/>
                <a:gd name="T8" fmla="*/ 30 w 30"/>
                <a:gd name="T9" fmla="*/ 5 h 40"/>
                <a:gd name="T10" fmla="*/ 6 w 30"/>
                <a:gd name="T11" fmla="*/ 5 h 40"/>
                <a:gd name="T12" fmla="*/ 6 w 30"/>
                <a:gd name="T13" fmla="*/ 16 h 40"/>
                <a:gd name="T14" fmla="*/ 27 w 30"/>
                <a:gd name="T15" fmla="*/ 16 h 40"/>
                <a:gd name="T16" fmla="*/ 27 w 30"/>
                <a:gd name="T17" fmla="*/ 19 h 40"/>
                <a:gd name="T18" fmla="*/ 27 w 30"/>
                <a:gd name="T19" fmla="*/ 21 h 40"/>
                <a:gd name="T20" fmla="*/ 6 w 30"/>
                <a:gd name="T21" fmla="*/ 21 h 40"/>
                <a:gd name="T22" fmla="*/ 6 w 30"/>
                <a:gd name="T23" fmla="*/ 35 h 40"/>
                <a:gd name="T24" fmla="*/ 30 w 30"/>
                <a:gd name="T25" fmla="*/ 35 h 40"/>
                <a:gd name="T26" fmla="*/ 30 w 30"/>
                <a:gd name="T27" fmla="*/ 37 h 40"/>
                <a:gd name="T28" fmla="*/ 30 w 30"/>
                <a:gd name="T29" fmla="*/ 40 h 40"/>
                <a:gd name="T30" fmla="*/ 0 w 30"/>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40">
                  <a:moveTo>
                    <a:pt x="0" y="40"/>
                  </a:moveTo>
                  <a:lnTo>
                    <a:pt x="0" y="0"/>
                  </a:lnTo>
                  <a:lnTo>
                    <a:pt x="30" y="0"/>
                  </a:lnTo>
                  <a:lnTo>
                    <a:pt x="30" y="3"/>
                  </a:lnTo>
                  <a:lnTo>
                    <a:pt x="30" y="5"/>
                  </a:lnTo>
                  <a:lnTo>
                    <a:pt x="6" y="5"/>
                  </a:lnTo>
                  <a:lnTo>
                    <a:pt x="6" y="16"/>
                  </a:lnTo>
                  <a:lnTo>
                    <a:pt x="27" y="16"/>
                  </a:lnTo>
                  <a:lnTo>
                    <a:pt x="27" y="19"/>
                  </a:lnTo>
                  <a:lnTo>
                    <a:pt x="27" y="21"/>
                  </a:lnTo>
                  <a:lnTo>
                    <a:pt x="6" y="21"/>
                  </a:lnTo>
                  <a:lnTo>
                    <a:pt x="6" y="35"/>
                  </a:lnTo>
                  <a:lnTo>
                    <a:pt x="30" y="35"/>
                  </a:lnTo>
                  <a:lnTo>
                    <a:pt x="30" y="37"/>
                  </a:lnTo>
                  <a:lnTo>
                    <a:pt x="30" y="40"/>
                  </a:lnTo>
                  <a:lnTo>
                    <a:pt x="0" y="4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100">
              <a:extLst>
                <a:ext uri="{FF2B5EF4-FFF2-40B4-BE49-F238E27FC236}">
                  <a16:creationId xmlns:a16="http://schemas.microsoft.com/office/drawing/2014/main" id="{515DC53A-290B-4BCD-A377-F29BC3F3B6A9}"/>
                </a:ext>
              </a:extLst>
            </p:cNvPr>
            <p:cNvSpPr>
              <a:spLocks noEditPoints="1"/>
            </p:cNvSpPr>
            <p:nvPr userDrawn="1"/>
          </p:nvSpPr>
          <p:spPr bwMode="auto">
            <a:xfrm>
              <a:off x="1955" y="933"/>
              <a:ext cx="33" cy="40"/>
            </a:xfrm>
            <a:custGeom>
              <a:avLst/>
              <a:gdLst>
                <a:gd name="T0" fmla="*/ 0 w 27"/>
                <a:gd name="T1" fmla="*/ 0 h 32"/>
                <a:gd name="T2" fmla="*/ 2 w 27"/>
                <a:gd name="T3" fmla="*/ 0 h 32"/>
                <a:gd name="T4" fmla="*/ 15 w 27"/>
                <a:gd name="T5" fmla="*/ 0 h 32"/>
                <a:gd name="T6" fmla="*/ 23 w 27"/>
                <a:gd name="T7" fmla="*/ 2 h 32"/>
                <a:gd name="T8" fmla="*/ 25 w 27"/>
                <a:gd name="T9" fmla="*/ 8 h 32"/>
                <a:gd name="T10" fmla="*/ 23 w 27"/>
                <a:gd name="T11" fmla="*/ 15 h 32"/>
                <a:gd name="T12" fmla="*/ 21 w 27"/>
                <a:gd name="T13" fmla="*/ 16 h 32"/>
                <a:gd name="T14" fmla="*/ 22 w 27"/>
                <a:gd name="T15" fmla="*/ 16 h 32"/>
                <a:gd name="T16" fmla="*/ 25 w 27"/>
                <a:gd name="T17" fmla="*/ 22 h 32"/>
                <a:gd name="T18" fmla="*/ 25 w 27"/>
                <a:gd name="T19" fmla="*/ 28 h 32"/>
                <a:gd name="T20" fmla="*/ 25 w 27"/>
                <a:gd name="T21" fmla="*/ 30 h 32"/>
                <a:gd name="T22" fmla="*/ 27 w 27"/>
                <a:gd name="T23" fmla="*/ 31 h 32"/>
                <a:gd name="T24" fmla="*/ 27 w 27"/>
                <a:gd name="T25" fmla="*/ 31 h 32"/>
                <a:gd name="T26" fmla="*/ 21 w 27"/>
                <a:gd name="T27" fmla="*/ 31 h 32"/>
                <a:gd name="T28" fmla="*/ 21 w 27"/>
                <a:gd name="T29" fmla="*/ 29 h 32"/>
                <a:gd name="T30" fmla="*/ 21 w 27"/>
                <a:gd name="T31" fmla="*/ 26 h 32"/>
                <a:gd name="T32" fmla="*/ 21 w 27"/>
                <a:gd name="T33" fmla="*/ 23 h 32"/>
                <a:gd name="T34" fmla="*/ 19 w 27"/>
                <a:gd name="T35" fmla="*/ 19 h 32"/>
                <a:gd name="T36" fmla="*/ 15 w 27"/>
                <a:gd name="T37" fmla="*/ 18 h 32"/>
                <a:gd name="T38" fmla="*/ 4 w 27"/>
                <a:gd name="T39" fmla="*/ 18 h 32"/>
                <a:gd name="T40" fmla="*/ 4 w 27"/>
                <a:gd name="T41" fmla="*/ 32 h 32"/>
                <a:gd name="T42" fmla="*/ 2 w 27"/>
                <a:gd name="T43" fmla="*/ 32 h 32"/>
                <a:gd name="T44" fmla="*/ 0 w 27"/>
                <a:gd name="T45" fmla="*/ 32 h 32"/>
                <a:gd name="T46" fmla="*/ 0 w 27"/>
                <a:gd name="T47" fmla="*/ 0 h 32"/>
                <a:gd name="T48" fmla="*/ 4 w 27"/>
                <a:gd name="T49" fmla="*/ 14 h 32"/>
                <a:gd name="T50" fmla="*/ 15 w 27"/>
                <a:gd name="T51" fmla="*/ 14 h 32"/>
                <a:gd name="T52" fmla="*/ 19 w 27"/>
                <a:gd name="T53" fmla="*/ 13 h 32"/>
                <a:gd name="T54" fmla="*/ 21 w 27"/>
                <a:gd name="T55" fmla="*/ 9 h 32"/>
                <a:gd name="T56" fmla="*/ 19 w 27"/>
                <a:gd name="T57" fmla="*/ 5 h 32"/>
                <a:gd name="T58" fmla="*/ 15 w 27"/>
                <a:gd name="T59" fmla="*/ 3 h 32"/>
                <a:gd name="T60" fmla="*/ 4 w 27"/>
                <a:gd name="T61" fmla="*/ 3 h 32"/>
                <a:gd name="T62" fmla="*/ 4 w 27"/>
                <a:gd name="T63"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 h="32">
                  <a:moveTo>
                    <a:pt x="0" y="0"/>
                  </a:moveTo>
                  <a:cubicBezTo>
                    <a:pt x="2" y="0"/>
                    <a:pt x="2" y="0"/>
                    <a:pt x="2" y="0"/>
                  </a:cubicBezTo>
                  <a:cubicBezTo>
                    <a:pt x="15" y="0"/>
                    <a:pt x="15" y="0"/>
                    <a:pt x="15" y="0"/>
                  </a:cubicBezTo>
                  <a:cubicBezTo>
                    <a:pt x="18" y="0"/>
                    <a:pt x="21" y="1"/>
                    <a:pt x="23" y="2"/>
                  </a:cubicBezTo>
                  <a:cubicBezTo>
                    <a:pt x="24" y="3"/>
                    <a:pt x="25" y="6"/>
                    <a:pt x="25" y="8"/>
                  </a:cubicBezTo>
                  <a:cubicBezTo>
                    <a:pt x="25" y="11"/>
                    <a:pt x="24" y="13"/>
                    <a:pt x="23" y="15"/>
                  </a:cubicBezTo>
                  <a:cubicBezTo>
                    <a:pt x="22" y="15"/>
                    <a:pt x="22" y="16"/>
                    <a:pt x="21" y="16"/>
                  </a:cubicBezTo>
                  <a:cubicBezTo>
                    <a:pt x="22" y="16"/>
                    <a:pt x="22" y="16"/>
                    <a:pt x="22" y="16"/>
                  </a:cubicBezTo>
                  <a:cubicBezTo>
                    <a:pt x="24" y="17"/>
                    <a:pt x="25" y="19"/>
                    <a:pt x="25" y="22"/>
                  </a:cubicBezTo>
                  <a:cubicBezTo>
                    <a:pt x="25" y="28"/>
                    <a:pt x="25" y="28"/>
                    <a:pt x="25" y="28"/>
                  </a:cubicBezTo>
                  <a:cubicBezTo>
                    <a:pt x="25" y="29"/>
                    <a:pt x="25" y="29"/>
                    <a:pt x="25" y="30"/>
                  </a:cubicBezTo>
                  <a:cubicBezTo>
                    <a:pt x="26" y="30"/>
                    <a:pt x="26" y="30"/>
                    <a:pt x="27" y="31"/>
                  </a:cubicBezTo>
                  <a:cubicBezTo>
                    <a:pt x="27" y="31"/>
                    <a:pt x="27" y="31"/>
                    <a:pt x="27" y="31"/>
                  </a:cubicBezTo>
                  <a:cubicBezTo>
                    <a:pt x="21" y="31"/>
                    <a:pt x="21" y="31"/>
                    <a:pt x="21" y="31"/>
                  </a:cubicBezTo>
                  <a:cubicBezTo>
                    <a:pt x="21" y="31"/>
                    <a:pt x="21" y="31"/>
                    <a:pt x="21" y="29"/>
                  </a:cubicBezTo>
                  <a:cubicBezTo>
                    <a:pt x="21" y="28"/>
                    <a:pt x="21" y="27"/>
                    <a:pt x="21" y="26"/>
                  </a:cubicBezTo>
                  <a:cubicBezTo>
                    <a:pt x="21" y="23"/>
                    <a:pt x="21" y="23"/>
                    <a:pt x="21" y="23"/>
                  </a:cubicBezTo>
                  <a:cubicBezTo>
                    <a:pt x="21" y="21"/>
                    <a:pt x="20" y="20"/>
                    <a:pt x="19" y="19"/>
                  </a:cubicBezTo>
                  <a:cubicBezTo>
                    <a:pt x="18" y="18"/>
                    <a:pt x="17" y="18"/>
                    <a:pt x="15" y="18"/>
                  </a:cubicBezTo>
                  <a:cubicBezTo>
                    <a:pt x="4" y="18"/>
                    <a:pt x="4" y="18"/>
                    <a:pt x="4" y="18"/>
                  </a:cubicBezTo>
                  <a:cubicBezTo>
                    <a:pt x="4" y="32"/>
                    <a:pt x="4" y="32"/>
                    <a:pt x="4" y="32"/>
                  </a:cubicBezTo>
                  <a:cubicBezTo>
                    <a:pt x="2" y="32"/>
                    <a:pt x="2" y="32"/>
                    <a:pt x="2" y="32"/>
                  </a:cubicBezTo>
                  <a:cubicBezTo>
                    <a:pt x="0" y="32"/>
                    <a:pt x="0" y="32"/>
                    <a:pt x="0" y="32"/>
                  </a:cubicBezTo>
                  <a:lnTo>
                    <a:pt x="0" y="0"/>
                  </a:lnTo>
                  <a:close/>
                  <a:moveTo>
                    <a:pt x="4" y="14"/>
                  </a:moveTo>
                  <a:cubicBezTo>
                    <a:pt x="15" y="14"/>
                    <a:pt x="15" y="14"/>
                    <a:pt x="15" y="14"/>
                  </a:cubicBezTo>
                  <a:cubicBezTo>
                    <a:pt x="17" y="14"/>
                    <a:pt x="19" y="14"/>
                    <a:pt x="19" y="13"/>
                  </a:cubicBezTo>
                  <a:cubicBezTo>
                    <a:pt x="20" y="12"/>
                    <a:pt x="21" y="11"/>
                    <a:pt x="21" y="9"/>
                  </a:cubicBezTo>
                  <a:cubicBezTo>
                    <a:pt x="21" y="7"/>
                    <a:pt x="20" y="5"/>
                    <a:pt x="19" y="5"/>
                  </a:cubicBezTo>
                  <a:cubicBezTo>
                    <a:pt x="18" y="4"/>
                    <a:pt x="17" y="3"/>
                    <a:pt x="15" y="3"/>
                  </a:cubicBezTo>
                  <a:cubicBezTo>
                    <a:pt x="4" y="3"/>
                    <a:pt x="4" y="3"/>
                    <a:pt x="4" y="3"/>
                  </a:cubicBezTo>
                  <a:lnTo>
                    <a:pt x="4" y="14"/>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101">
              <a:extLst>
                <a:ext uri="{FF2B5EF4-FFF2-40B4-BE49-F238E27FC236}">
                  <a16:creationId xmlns:a16="http://schemas.microsoft.com/office/drawing/2014/main" id="{43C182AC-B9CB-4033-809E-037CC73333BC}"/>
                </a:ext>
              </a:extLst>
            </p:cNvPr>
            <p:cNvSpPr>
              <a:spLocks/>
            </p:cNvSpPr>
            <p:nvPr userDrawn="1"/>
          </p:nvSpPr>
          <p:spPr bwMode="auto">
            <a:xfrm>
              <a:off x="1999" y="932"/>
              <a:ext cx="31" cy="41"/>
            </a:xfrm>
            <a:custGeom>
              <a:avLst/>
              <a:gdLst>
                <a:gd name="T0" fmla="*/ 20 w 25"/>
                <a:gd name="T1" fmla="*/ 10 h 33"/>
                <a:gd name="T2" fmla="*/ 18 w 25"/>
                <a:gd name="T3" fmla="*/ 5 h 33"/>
                <a:gd name="T4" fmla="*/ 12 w 25"/>
                <a:gd name="T5" fmla="*/ 4 h 33"/>
                <a:gd name="T6" fmla="*/ 7 w 25"/>
                <a:gd name="T7" fmla="*/ 5 h 33"/>
                <a:gd name="T8" fmla="*/ 5 w 25"/>
                <a:gd name="T9" fmla="*/ 9 h 33"/>
                <a:gd name="T10" fmla="*/ 6 w 25"/>
                <a:gd name="T11" fmla="*/ 12 h 33"/>
                <a:gd name="T12" fmla="*/ 11 w 25"/>
                <a:gd name="T13" fmla="*/ 14 h 33"/>
                <a:gd name="T14" fmla="*/ 17 w 25"/>
                <a:gd name="T15" fmla="*/ 15 h 33"/>
                <a:gd name="T16" fmla="*/ 23 w 25"/>
                <a:gd name="T17" fmla="*/ 18 h 33"/>
                <a:gd name="T18" fmla="*/ 25 w 25"/>
                <a:gd name="T19" fmla="*/ 24 h 33"/>
                <a:gd name="T20" fmla="*/ 22 w 25"/>
                <a:gd name="T21" fmla="*/ 31 h 33"/>
                <a:gd name="T22" fmla="*/ 13 w 25"/>
                <a:gd name="T23" fmla="*/ 33 h 33"/>
                <a:gd name="T24" fmla="*/ 3 w 25"/>
                <a:gd name="T25" fmla="*/ 30 h 33"/>
                <a:gd name="T26" fmla="*/ 0 w 25"/>
                <a:gd name="T27" fmla="*/ 23 h 33"/>
                <a:gd name="T28" fmla="*/ 0 w 25"/>
                <a:gd name="T29" fmla="*/ 22 h 33"/>
                <a:gd name="T30" fmla="*/ 4 w 25"/>
                <a:gd name="T31" fmla="*/ 22 h 33"/>
                <a:gd name="T32" fmla="*/ 6 w 25"/>
                <a:gd name="T33" fmla="*/ 28 h 33"/>
                <a:gd name="T34" fmla="*/ 13 w 25"/>
                <a:gd name="T35" fmla="*/ 30 h 33"/>
                <a:gd name="T36" fmla="*/ 19 w 25"/>
                <a:gd name="T37" fmla="*/ 28 h 33"/>
                <a:gd name="T38" fmla="*/ 21 w 25"/>
                <a:gd name="T39" fmla="*/ 24 h 33"/>
                <a:gd name="T40" fmla="*/ 20 w 25"/>
                <a:gd name="T41" fmla="*/ 21 h 33"/>
                <a:gd name="T42" fmla="*/ 14 w 25"/>
                <a:gd name="T43" fmla="*/ 19 h 33"/>
                <a:gd name="T44" fmla="*/ 9 w 25"/>
                <a:gd name="T45" fmla="*/ 17 h 33"/>
                <a:gd name="T46" fmla="*/ 3 w 25"/>
                <a:gd name="T47" fmla="*/ 15 h 33"/>
                <a:gd name="T48" fmla="*/ 1 w 25"/>
                <a:gd name="T49" fmla="*/ 10 h 33"/>
                <a:gd name="T50" fmla="*/ 4 w 25"/>
                <a:gd name="T51" fmla="*/ 3 h 33"/>
                <a:gd name="T52" fmla="*/ 12 w 25"/>
                <a:gd name="T53" fmla="*/ 0 h 33"/>
                <a:gd name="T54" fmla="*/ 21 w 25"/>
                <a:gd name="T55" fmla="*/ 3 h 33"/>
                <a:gd name="T56" fmla="*/ 24 w 25"/>
                <a:gd name="T57" fmla="*/ 10 h 33"/>
                <a:gd name="T58" fmla="*/ 20 w 25"/>
                <a:gd name="T59"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 h="33">
                  <a:moveTo>
                    <a:pt x="20" y="10"/>
                  </a:moveTo>
                  <a:cubicBezTo>
                    <a:pt x="20" y="8"/>
                    <a:pt x="19" y="6"/>
                    <a:pt x="18" y="5"/>
                  </a:cubicBezTo>
                  <a:cubicBezTo>
                    <a:pt x="17" y="4"/>
                    <a:pt x="15" y="4"/>
                    <a:pt x="12" y="4"/>
                  </a:cubicBezTo>
                  <a:cubicBezTo>
                    <a:pt x="10" y="4"/>
                    <a:pt x="8" y="4"/>
                    <a:pt x="7" y="5"/>
                  </a:cubicBezTo>
                  <a:cubicBezTo>
                    <a:pt x="6" y="6"/>
                    <a:pt x="5" y="7"/>
                    <a:pt x="5" y="9"/>
                  </a:cubicBezTo>
                  <a:cubicBezTo>
                    <a:pt x="5" y="10"/>
                    <a:pt x="5" y="11"/>
                    <a:pt x="6" y="12"/>
                  </a:cubicBezTo>
                  <a:cubicBezTo>
                    <a:pt x="7" y="13"/>
                    <a:pt x="9" y="13"/>
                    <a:pt x="11" y="14"/>
                  </a:cubicBezTo>
                  <a:cubicBezTo>
                    <a:pt x="17" y="15"/>
                    <a:pt x="17" y="15"/>
                    <a:pt x="17" y="15"/>
                  </a:cubicBezTo>
                  <a:cubicBezTo>
                    <a:pt x="20" y="16"/>
                    <a:pt x="22" y="17"/>
                    <a:pt x="23" y="18"/>
                  </a:cubicBezTo>
                  <a:cubicBezTo>
                    <a:pt x="24" y="20"/>
                    <a:pt x="25" y="22"/>
                    <a:pt x="25" y="24"/>
                  </a:cubicBezTo>
                  <a:cubicBezTo>
                    <a:pt x="25" y="27"/>
                    <a:pt x="24" y="29"/>
                    <a:pt x="22" y="31"/>
                  </a:cubicBezTo>
                  <a:cubicBezTo>
                    <a:pt x="20" y="33"/>
                    <a:pt x="17" y="33"/>
                    <a:pt x="13" y="33"/>
                  </a:cubicBezTo>
                  <a:cubicBezTo>
                    <a:pt x="9" y="33"/>
                    <a:pt x="5" y="32"/>
                    <a:pt x="3" y="30"/>
                  </a:cubicBezTo>
                  <a:cubicBezTo>
                    <a:pt x="1" y="29"/>
                    <a:pt x="0" y="26"/>
                    <a:pt x="0" y="23"/>
                  </a:cubicBezTo>
                  <a:cubicBezTo>
                    <a:pt x="0" y="22"/>
                    <a:pt x="0" y="22"/>
                    <a:pt x="0" y="22"/>
                  </a:cubicBezTo>
                  <a:cubicBezTo>
                    <a:pt x="4" y="22"/>
                    <a:pt x="4" y="22"/>
                    <a:pt x="4" y="22"/>
                  </a:cubicBezTo>
                  <a:cubicBezTo>
                    <a:pt x="4" y="25"/>
                    <a:pt x="5" y="26"/>
                    <a:pt x="6" y="28"/>
                  </a:cubicBezTo>
                  <a:cubicBezTo>
                    <a:pt x="8" y="29"/>
                    <a:pt x="10" y="30"/>
                    <a:pt x="13" y="30"/>
                  </a:cubicBezTo>
                  <a:cubicBezTo>
                    <a:pt x="15" y="30"/>
                    <a:pt x="17" y="29"/>
                    <a:pt x="19" y="28"/>
                  </a:cubicBezTo>
                  <a:cubicBezTo>
                    <a:pt x="20" y="27"/>
                    <a:pt x="21" y="26"/>
                    <a:pt x="21" y="24"/>
                  </a:cubicBezTo>
                  <a:cubicBezTo>
                    <a:pt x="21" y="23"/>
                    <a:pt x="20" y="22"/>
                    <a:pt x="20" y="21"/>
                  </a:cubicBezTo>
                  <a:cubicBezTo>
                    <a:pt x="19" y="20"/>
                    <a:pt x="17" y="19"/>
                    <a:pt x="14" y="19"/>
                  </a:cubicBezTo>
                  <a:cubicBezTo>
                    <a:pt x="9" y="17"/>
                    <a:pt x="9" y="17"/>
                    <a:pt x="9" y="17"/>
                  </a:cubicBezTo>
                  <a:cubicBezTo>
                    <a:pt x="6" y="17"/>
                    <a:pt x="4" y="16"/>
                    <a:pt x="3" y="15"/>
                  </a:cubicBezTo>
                  <a:cubicBezTo>
                    <a:pt x="1" y="14"/>
                    <a:pt x="1" y="12"/>
                    <a:pt x="1" y="10"/>
                  </a:cubicBezTo>
                  <a:cubicBezTo>
                    <a:pt x="1" y="7"/>
                    <a:pt x="2" y="4"/>
                    <a:pt x="4" y="3"/>
                  </a:cubicBezTo>
                  <a:cubicBezTo>
                    <a:pt x="6" y="1"/>
                    <a:pt x="9" y="0"/>
                    <a:pt x="12" y="0"/>
                  </a:cubicBezTo>
                  <a:cubicBezTo>
                    <a:pt x="16" y="0"/>
                    <a:pt x="19" y="1"/>
                    <a:pt x="21" y="3"/>
                  </a:cubicBezTo>
                  <a:cubicBezTo>
                    <a:pt x="23" y="4"/>
                    <a:pt x="24" y="7"/>
                    <a:pt x="24" y="10"/>
                  </a:cubicBezTo>
                  <a:lnTo>
                    <a:pt x="20" y="1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102">
              <a:extLst>
                <a:ext uri="{FF2B5EF4-FFF2-40B4-BE49-F238E27FC236}">
                  <a16:creationId xmlns:a16="http://schemas.microsoft.com/office/drawing/2014/main" id="{CA0469B9-9E7E-4971-8D1B-3A413794B938}"/>
                </a:ext>
              </a:extLst>
            </p:cNvPr>
            <p:cNvSpPr>
              <a:spLocks/>
            </p:cNvSpPr>
            <p:nvPr userDrawn="1"/>
          </p:nvSpPr>
          <p:spPr bwMode="auto">
            <a:xfrm>
              <a:off x="2044"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103">
              <a:extLst>
                <a:ext uri="{FF2B5EF4-FFF2-40B4-BE49-F238E27FC236}">
                  <a16:creationId xmlns:a16="http://schemas.microsoft.com/office/drawing/2014/main" id="{90D9BB77-EE58-496F-AD2A-501FC366C125}"/>
                </a:ext>
              </a:extLst>
            </p:cNvPr>
            <p:cNvSpPr>
              <a:spLocks/>
            </p:cNvSpPr>
            <p:nvPr userDrawn="1"/>
          </p:nvSpPr>
          <p:spPr bwMode="auto">
            <a:xfrm>
              <a:off x="2060" y="933"/>
              <a:ext cx="32" cy="40"/>
            </a:xfrm>
            <a:custGeom>
              <a:avLst/>
              <a:gdLst>
                <a:gd name="T0" fmla="*/ 13 w 32"/>
                <a:gd name="T1" fmla="*/ 5 h 40"/>
                <a:gd name="T2" fmla="*/ 0 w 32"/>
                <a:gd name="T3" fmla="*/ 5 h 40"/>
                <a:gd name="T4" fmla="*/ 0 w 32"/>
                <a:gd name="T5" fmla="*/ 3 h 40"/>
                <a:gd name="T6" fmla="*/ 0 w 32"/>
                <a:gd name="T7" fmla="*/ 0 h 40"/>
                <a:gd name="T8" fmla="*/ 32 w 32"/>
                <a:gd name="T9" fmla="*/ 0 h 40"/>
                <a:gd name="T10" fmla="*/ 32 w 32"/>
                <a:gd name="T11" fmla="*/ 3 h 40"/>
                <a:gd name="T12" fmla="*/ 32 w 32"/>
                <a:gd name="T13" fmla="*/ 5 h 40"/>
                <a:gd name="T14" fmla="*/ 18 w 32"/>
                <a:gd name="T15" fmla="*/ 5 h 40"/>
                <a:gd name="T16" fmla="*/ 18 w 32"/>
                <a:gd name="T17" fmla="*/ 40 h 40"/>
                <a:gd name="T18" fmla="*/ 16 w 32"/>
                <a:gd name="T19" fmla="*/ 40 h 40"/>
                <a:gd name="T20" fmla="*/ 13 w 32"/>
                <a:gd name="T21" fmla="*/ 40 h 40"/>
                <a:gd name="T22" fmla="*/ 13 w 32"/>
                <a:gd name="T23"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0">
                  <a:moveTo>
                    <a:pt x="13" y="5"/>
                  </a:moveTo>
                  <a:lnTo>
                    <a:pt x="0" y="5"/>
                  </a:lnTo>
                  <a:lnTo>
                    <a:pt x="0" y="3"/>
                  </a:lnTo>
                  <a:lnTo>
                    <a:pt x="0" y="0"/>
                  </a:lnTo>
                  <a:lnTo>
                    <a:pt x="32" y="0"/>
                  </a:lnTo>
                  <a:lnTo>
                    <a:pt x="32" y="3"/>
                  </a:lnTo>
                  <a:lnTo>
                    <a:pt x="32" y="5"/>
                  </a:lnTo>
                  <a:lnTo>
                    <a:pt x="18" y="5"/>
                  </a:lnTo>
                  <a:lnTo>
                    <a:pt x="18" y="40"/>
                  </a:lnTo>
                  <a:lnTo>
                    <a:pt x="16" y="40"/>
                  </a:lnTo>
                  <a:lnTo>
                    <a:pt x="13" y="40"/>
                  </a:lnTo>
                  <a:lnTo>
                    <a:pt x="13" y="5"/>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104">
              <a:extLst>
                <a:ext uri="{FF2B5EF4-FFF2-40B4-BE49-F238E27FC236}">
                  <a16:creationId xmlns:a16="http://schemas.microsoft.com/office/drawing/2014/main" id="{23E2F9BE-3F09-4C1F-903B-DEDE7D1437B3}"/>
                </a:ext>
              </a:extLst>
            </p:cNvPr>
            <p:cNvSpPr>
              <a:spLocks/>
            </p:cNvSpPr>
            <p:nvPr userDrawn="1"/>
          </p:nvSpPr>
          <p:spPr bwMode="auto">
            <a:xfrm>
              <a:off x="2101" y="933"/>
              <a:ext cx="34" cy="40"/>
            </a:xfrm>
            <a:custGeom>
              <a:avLst/>
              <a:gdLst>
                <a:gd name="T0" fmla="*/ 15 w 34"/>
                <a:gd name="T1" fmla="*/ 24 h 40"/>
                <a:gd name="T2" fmla="*/ 0 w 34"/>
                <a:gd name="T3" fmla="*/ 0 h 40"/>
                <a:gd name="T4" fmla="*/ 3 w 34"/>
                <a:gd name="T5" fmla="*/ 0 h 40"/>
                <a:gd name="T6" fmla="*/ 6 w 34"/>
                <a:gd name="T7" fmla="*/ 0 h 40"/>
                <a:gd name="T8" fmla="*/ 17 w 34"/>
                <a:gd name="T9" fmla="*/ 19 h 40"/>
                <a:gd name="T10" fmla="*/ 17 w 34"/>
                <a:gd name="T11" fmla="*/ 19 h 40"/>
                <a:gd name="T12" fmla="*/ 28 w 34"/>
                <a:gd name="T13" fmla="*/ 0 h 40"/>
                <a:gd name="T14" fmla="*/ 32 w 34"/>
                <a:gd name="T15" fmla="*/ 0 h 40"/>
                <a:gd name="T16" fmla="*/ 34 w 34"/>
                <a:gd name="T17" fmla="*/ 0 h 40"/>
                <a:gd name="T18" fmla="*/ 20 w 34"/>
                <a:gd name="T19" fmla="*/ 24 h 40"/>
                <a:gd name="T20" fmla="*/ 20 w 34"/>
                <a:gd name="T21" fmla="*/ 40 h 40"/>
                <a:gd name="T22" fmla="*/ 17 w 34"/>
                <a:gd name="T23" fmla="*/ 40 h 40"/>
                <a:gd name="T24" fmla="*/ 15 w 34"/>
                <a:gd name="T25" fmla="*/ 40 h 40"/>
                <a:gd name="T26" fmla="*/ 15 w 34"/>
                <a:gd name="T27"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40">
                  <a:moveTo>
                    <a:pt x="15" y="24"/>
                  </a:moveTo>
                  <a:lnTo>
                    <a:pt x="0" y="0"/>
                  </a:lnTo>
                  <a:lnTo>
                    <a:pt x="3" y="0"/>
                  </a:lnTo>
                  <a:lnTo>
                    <a:pt x="6" y="0"/>
                  </a:lnTo>
                  <a:lnTo>
                    <a:pt x="17" y="19"/>
                  </a:lnTo>
                  <a:lnTo>
                    <a:pt x="17" y="19"/>
                  </a:lnTo>
                  <a:lnTo>
                    <a:pt x="28" y="0"/>
                  </a:lnTo>
                  <a:lnTo>
                    <a:pt x="32" y="0"/>
                  </a:lnTo>
                  <a:lnTo>
                    <a:pt x="34" y="0"/>
                  </a:lnTo>
                  <a:lnTo>
                    <a:pt x="20" y="24"/>
                  </a:lnTo>
                  <a:lnTo>
                    <a:pt x="20" y="40"/>
                  </a:lnTo>
                  <a:lnTo>
                    <a:pt x="17" y="40"/>
                  </a:lnTo>
                  <a:lnTo>
                    <a:pt x="15" y="40"/>
                  </a:lnTo>
                  <a:lnTo>
                    <a:pt x="15" y="24"/>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105">
              <a:extLst>
                <a:ext uri="{FF2B5EF4-FFF2-40B4-BE49-F238E27FC236}">
                  <a16:creationId xmlns:a16="http://schemas.microsoft.com/office/drawing/2014/main" id="{6BCCF8C5-EFF5-48BD-8438-CD6288B8B4BC}"/>
                </a:ext>
              </a:extLst>
            </p:cNvPr>
            <p:cNvSpPr>
              <a:spLocks noEditPoints="1"/>
            </p:cNvSpPr>
            <p:nvPr userDrawn="1"/>
          </p:nvSpPr>
          <p:spPr bwMode="auto">
            <a:xfrm>
              <a:off x="954" y="660"/>
              <a:ext cx="350" cy="353"/>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106">
              <a:extLst>
                <a:ext uri="{FF2B5EF4-FFF2-40B4-BE49-F238E27FC236}">
                  <a16:creationId xmlns:a16="http://schemas.microsoft.com/office/drawing/2014/main" id="{D85300FF-28F5-4F4C-9868-6E9E7358F061}"/>
                </a:ext>
              </a:extLst>
            </p:cNvPr>
            <p:cNvSpPr>
              <a:spLocks/>
            </p:cNvSpPr>
            <p:nvPr userDrawn="1"/>
          </p:nvSpPr>
          <p:spPr bwMode="auto">
            <a:xfrm>
              <a:off x="1033" y="739"/>
              <a:ext cx="193" cy="17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107">
              <a:extLst>
                <a:ext uri="{FF2B5EF4-FFF2-40B4-BE49-F238E27FC236}">
                  <a16:creationId xmlns:a16="http://schemas.microsoft.com/office/drawing/2014/main" id="{B5784116-8C30-4671-9587-9D254C0F5AC5}"/>
                </a:ext>
              </a:extLst>
            </p:cNvPr>
            <p:cNvSpPr>
              <a:spLocks/>
            </p:cNvSpPr>
            <p:nvPr userDrawn="1"/>
          </p:nvSpPr>
          <p:spPr bwMode="auto">
            <a:xfrm>
              <a:off x="972" y="867"/>
              <a:ext cx="40" cy="29"/>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108">
              <a:extLst>
                <a:ext uri="{FF2B5EF4-FFF2-40B4-BE49-F238E27FC236}">
                  <a16:creationId xmlns:a16="http://schemas.microsoft.com/office/drawing/2014/main" id="{DAFE9458-FE6E-4BB9-B4E5-4D0938965F33}"/>
                </a:ext>
              </a:extLst>
            </p:cNvPr>
            <p:cNvSpPr>
              <a:spLocks/>
            </p:cNvSpPr>
            <p:nvPr userDrawn="1"/>
          </p:nvSpPr>
          <p:spPr bwMode="auto">
            <a:xfrm>
              <a:off x="984" y="888"/>
              <a:ext cx="38" cy="31"/>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109">
              <a:extLst>
                <a:ext uri="{FF2B5EF4-FFF2-40B4-BE49-F238E27FC236}">
                  <a16:creationId xmlns:a16="http://schemas.microsoft.com/office/drawing/2014/main" id="{016F9691-45CF-46FE-AA70-9A990927ED10}"/>
                </a:ext>
              </a:extLst>
            </p:cNvPr>
            <p:cNvSpPr>
              <a:spLocks/>
            </p:cNvSpPr>
            <p:nvPr userDrawn="1"/>
          </p:nvSpPr>
          <p:spPr bwMode="auto">
            <a:xfrm>
              <a:off x="995" y="906"/>
              <a:ext cx="38" cy="33"/>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110">
              <a:extLst>
                <a:ext uri="{FF2B5EF4-FFF2-40B4-BE49-F238E27FC236}">
                  <a16:creationId xmlns:a16="http://schemas.microsoft.com/office/drawing/2014/main" id="{B225A0DC-7ECA-4E20-9B61-D8C8A44DBABD}"/>
                </a:ext>
              </a:extLst>
            </p:cNvPr>
            <p:cNvSpPr>
              <a:spLocks/>
            </p:cNvSpPr>
            <p:nvPr userDrawn="1"/>
          </p:nvSpPr>
          <p:spPr bwMode="auto">
            <a:xfrm>
              <a:off x="1026" y="934"/>
              <a:ext cx="24" cy="29"/>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111">
              <a:extLst>
                <a:ext uri="{FF2B5EF4-FFF2-40B4-BE49-F238E27FC236}">
                  <a16:creationId xmlns:a16="http://schemas.microsoft.com/office/drawing/2014/main" id="{CD8BE105-8632-48C6-98AA-3BC083F5C5B9}"/>
                </a:ext>
              </a:extLst>
            </p:cNvPr>
            <p:cNvSpPr>
              <a:spLocks noEditPoints="1"/>
            </p:cNvSpPr>
            <p:nvPr userDrawn="1"/>
          </p:nvSpPr>
          <p:spPr bwMode="auto">
            <a:xfrm>
              <a:off x="1034" y="942"/>
              <a:ext cx="29" cy="35"/>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112">
              <a:extLst>
                <a:ext uri="{FF2B5EF4-FFF2-40B4-BE49-F238E27FC236}">
                  <a16:creationId xmlns:a16="http://schemas.microsoft.com/office/drawing/2014/main" id="{E8E80D59-7153-46E8-8ECB-43A44D2BD656}"/>
                </a:ext>
              </a:extLst>
            </p:cNvPr>
            <p:cNvSpPr>
              <a:spLocks/>
            </p:cNvSpPr>
            <p:nvPr userDrawn="1"/>
          </p:nvSpPr>
          <p:spPr bwMode="auto">
            <a:xfrm>
              <a:off x="1054" y="948"/>
              <a:ext cx="32" cy="39"/>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113">
              <a:extLst>
                <a:ext uri="{FF2B5EF4-FFF2-40B4-BE49-F238E27FC236}">
                  <a16:creationId xmlns:a16="http://schemas.microsoft.com/office/drawing/2014/main" id="{79FC4AC3-30A3-4A82-9A40-93045F67BC4A}"/>
                </a:ext>
              </a:extLst>
            </p:cNvPr>
            <p:cNvSpPr>
              <a:spLocks/>
            </p:cNvSpPr>
            <p:nvPr userDrawn="1"/>
          </p:nvSpPr>
          <p:spPr bwMode="auto">
            <a:xfrm>
              <a:off x="1079" y="957"/>
              <a:ext cx="23" cy="36"/>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114">
              <a:extLst>
                <a:ext uri="{FF2B5EF4-FFF2-40B4-BE49-F238E27FC236}">
                  <a16:creationId xmlns:a16="http://schemas.microsoft.com/office/drawing/2014/main" id="{3AB54E72-92A4-46A2-9ABB-FCC8E92962DE}"/>
                </a:ext>
              </a:extLst>
            </p:cNvPr>
            <p:cNvSpPr>
              <a:spLocks/>
            </p:cNvSpPr>
            <p:nvPr userDrawn="1"/>
          </p:nvSpPr>
          <p:spPr bwMode="auto">
            <a:xfrm>
              <a:off x="1121" y="962"/>
              <a:ext cx="19" cy="33"/>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115">
              <a:extLst>
                <a:ext uri="{FF2B5EF4-FFF2-40B4-BE49-F238E27FC236}">
                  <a16:creationId xmlns:a16="http://schemas.microsoft.com/office/drawing/2014/main" id="{E9B7B1E9-6B5C-4ABF-A6A4-475C1FFFF1D5}"/>
                </a:ext>
              </a:extLst>
            </p:cNvPr>
            <p:cNvSpPr>
              <a:spLocks/>
            </p:cNvSpPr>
            <p:nvPr userDrawn="1"/>
          </p:nvSpPr>
          <p:spPr bwMode="auto">
            <a:xfrm>
              <a:off x="1142" y="959"/>
              <a:ext cx="21" cy="36"/>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116">
              <a:extLst>
                <a:ext uri="{FF2B5EF4-FFF2-40B4-BE49-F238E27FC236}">
                  <a16:creationId xmlns:a16="http://schemas.microsoft.com/office/drawing/2014/main" id="{C7EEDC3D-B057-4D89-9724-8F25D6CBD681}"/>
                </a:ext>
              </a:extLst>
            </p:cNvPr>
            <p:cNvSpPr>
              <a:spLocks/>
            </p:cNvSpPr>
            <p:nvPr userDrawn="1"/>
          </p:nvSpPr>
          <p:spPr bwMode="auto">
            <a:xfrm>
              <a:off x="1162" y="957"/>
              <a:ext cx="14" cy="33"/>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117">
              <a:extLst>
                <a:ext uri="{FF2B5EF4-FFF2-40B4-BE49-F238E27FC236}">
                  <a16:creationId xmlns:a16="http://schemas.microsoft.com/office/drawing/2014/main" id="{500387AB-FCEB-410E-9E89-515ABF95E412}"/>
                </a:ext>
              </a:extLst>
            </p:cNvPr>
            <p:cNvSpPr>
              <a:spLocks/>
            </p:cNvSpPr>
            <p:nvPr userDrawn="1"/>
          </p:nvSpPr>
          <p:spPr bwMode="auto">
            <a:xfrm>
              <a:off x="1169" y="948"/>
              <a:ext cx="23" cy="37"/>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118">
              <a:extLst>
                <a:ext uri="{FF2B5EF4-FFF2-40B4-BE49-F238E27FC236}">
                  <a16:creationId xmlns:a16="http://schemas.microsoft.com/office/drawing/2014/main" id="{22E285A3-9B96-4499-B043-4F370F630136}"/>
                </a:ext>
              </a:extLst>
            </p:cNvPr>
            <p:cNvSpPr>
              <a:spLocks/>
            </p:cNvSpPr>
            <p:nvPr userDrawn="1"/>
          </p:nvSpPr>
          <p:spPr bwMode="auto">
            <a:xfrm>
              <a:off x="1188" y="939"/>
              <a:ext cx="33" cy="38"/>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119">
              <a:extLst>
                <a:ext uri="{FF2B5EF4-FFF2-40B4-BE49-F238E27FC236}">
                  <a16:creationId xmlns:a16="http://schemas.microsoft.com/office/drawing/2014/main" id="{1B908973-8AE8-4B7B-B100-336A7177394F}"/>
                </a:ext>
              </a:extLst>
            </p:cNvPr>
            <p:cNvSpPr>
              <a:spLocks noEditPoints="1"/>
            </p:cNvSpPr>
            <p:nvPr userDrawn="1"/>
          </p:nvSpPr>
          <p:spPr bwMode="auto">
            <a:xfrm>
              <a:off x="1205" y="931"/>
              <a:ext cx="34" cy="34"/>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120">
              <a:extLst>
                <a:ext uri="{FF2B5EF4-FFF2-40B4-BE49-F238E27FC236}">
                  <a16:creationId xmlns:a16="http://schemas.microsoft.com/office/drawing/2014/main" id="{1375AF14-9ABC-434E-8402-76DB53F6CAD8}"/>
                </a:ext>
              </a:extLst>
            </p:cNvPr>
            <p:cNvSpPr>
              <a:spLocks/>
            </p:cNvSpPr>
            <p:nvPr userDrawn="1"/>
          </p:nvSpPr>
          <p:spPr bwMode="auto">
            <a:xfrm>
              <a:off x="1223" y="916"/>
              <a:ext cx="34" cy="29"/>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121">
              <a:extLst>
                <a:ext uri="{FF2B5EF4-FFF2-40B4-BE49-F238E27FC236}">
                  <a16:creationId xmlns:a16="http://schemas.microsoft.com/office/drawing/2014/main" id="{A87E967F-2771-47FD-AE1F-15AF226C63DE}"/>
                </a:ext>
              </a:extLst>
            </p:cNvPr>
            <p:cNvSpPr>
              <a:spLocks/>
            </p:cNvSpPr>
            <p:nvPr userDrawn="1"/>
          </p:nvSpPr>
          <p:spPr bwMode="auto">
            <a:xfrm>
              <a:off x="1234" y="906"/>
              <a:ext cx="31" cy="21"/>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122">
              <a:extLst>
                <a:ext uri="{FF2B5EF4-FFF2-40B4-BE49-F238E27FC236}">
                  <a16:creationId xmlns:a16="http://schemas.microsoft.com/office/drawing/2014/main" id="{0C0CF095-E9ED-43B6-921B-11B4DFB4B863}"/>
                </a:ext>
              </a:extLst>
            </p:cNvPr>
            <p:cNvSpPr>
              <a:spLocks/>
            </p:cNvSpPr>
            <p:nvPr userDrawn="1"/>
          </p:nvSpPr>
          <p:spPr bwMode="auto">
            <a:xfrm>
              <a:off x="1239" y="884"/>
              <a:ext cx="36" cy="28"/>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123">
              <a:extLst>
                <a:ext uri="{FF2B5EF4-FFF2-40B4-BE49-F238E27FC236}">
                  <a16:creationId xmlns:a16="http://schemas.microsoft.com/office/drawing/2014/main" id="{DA7EF2E6-E052-449B-A100-FC852D03C969}"/>
                </a:ext>
              </a:extLst>
            </p:cNvPr>
            <p:cNvSpPr>
              <a:spLocks/>
            </p:cNvSpPr>
            <p:nvPr userDrawn="1"/>
          </p:nvSpPr>
          <p:spPr bwMode="auto">
            <a:xfrm>
              <a:off x="1247" y="865"/>
              <a:ext cx="36" cy="23"/>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124">
              <a:extLst>
                <a:ext uri="{FF2B5EF4-FFF2-40B4-BE49-F238E27FC236}">
                  <a16:creationId xmlns:a16="http://schemas.microsoft.com/office/drawing/2014/main" id="{009D9541-5AEC-4746-9DAB-628470FA4102}"/>
                </a:ext>
              </a:extLst>
            </p:cNvPr>
            <p:cNvSpPr>
              <a:spLocks/>
            </p:cNvSpPr>
            <p:nvPr userDrawn="1"/>
          </p:nvSpPr>
          <p:spPr bwMode="auto">
            <a:xfrm>
              <a:off x="1010" y="928"/>
              <a:ext cx="34" cy="25"/>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125">
              <a:extLst>
                <a:ext uri="{FF2B5EF4-FFF2-40B4-BE49-F238E27FC236}">
                  <a16:creationId xmlns:a16="http://schemas.microsoft.com/office/drawing/2014/main" id="{5D126454-24AF-4FEA-8F3B-4BAB4A1EB957}"/>
                </a:ext>
              </a:extLst>
            </p:cNvPr>
            <p:cNvSpPr>
              <a:spLocks noEditPoints="1"/>
            </p:cNvSpPr>
            <p:nvPr userDrawn="1"/>
          </p:nvSpPr>
          <p:spPr bwMode="auto">
            <a:xfrm>
              <a:off x="1073" y="917"/>
              <a:ext cx="106" cy="33"/>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126">
              <a:extLst>
                <a:ext uri="{FF2B5EF4-FFF2-40B4-BE49-F238E27FC236}">
                  <a16:creationId xmlns:a16="http://schemas.microsoft.com/office/drawing/2014/main" id="{21170BD5-ADBC-495C-B8BD-5803DF4FEB4B}"/>
                </a:ext>
              </a:extLst>
            </p:cNvPr>
            <p:cNvSpPr>
              <a:spLocks/>
            </p:cNvSpPr>
            <p:nvPr userDrawn="1"/>
          </p:nvSpPr>
          <p:spPr bwMode="auto">
            <a:xfrm>
              <a:off x="1184" y="728"/>
              <a:ext cx="14" cy="14"/>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127">
              <a:extLst>
                <a:ext uri="{FF2B5EF4-FFF2-40B4-BE49-F238E27FC236}">
                  <a16:creationId xmlns:a16="http://schemas.microsoft.com/office/drawing/2014/main" id="{CBD44F93-6078-4D44-B661-4EB0E9950006}"/>
                </a:ext>
              </a:extLst>
            </p:cNvPr>
            <p:cNvSpPr>
              <a:spLocks/>
            </p:cNvSpPr>
            <p:nvPr userDrawn="1"/>
          </p:nvSpPr>
          <p:spPr bwMode="auto">
            <a:xfrm>
              <a:off x="1148" y="686"/>
              <a:ext cx="51" cy="45"/>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128">
              <a:extLst>
                <a:ext uri="{FF2B5EF4-FFF2-40B4-BE49-F238E27FC236}">
                  <a16:creationId xmlns:a16="http://schemas.microsoft.com/office/drawing/2014/main" id="{45E65DB2-3712-42F0-93B8-FCF56DB1D96A}"/>
                </a:ext>
              </a:extLst>
            </p:cNvPr>
            <p:cNvSpPr>
              <a:spLocks/>
            </p:cNvSpPr>
            <p:nvPr userDrawn="1"/>
          </p:nvSpPr>
          <p:spPr bwMode="auto">
            <a:xfrm>
              <a:off x="1063" y="714"/>
              <a:ext cx="20" cy="41"/>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29">
              <a:extLst>
                <a:ext uri="{FF2B5EF4-FFF2-40B4-BE49-F238E27FC236}">
                  <a16:creationId xmlns:a16="http://schemas.microsoft.com/office/drawing/2014/main" id="{056EA474-333E-4482-9A08-C13AA1C2CCBD}"/>
                </a:ext>
              </a:extLst>
            </p:cNvPr>
            <p:cNvSpPr>
              <a:spLocks/>
            </p:cNvSpPr>
            <p:nvPr userDrawn="1"/>
          </p:nvSpPr>
          <p:spPr bwMode="auto">
            <a:xfrm>
              <a:off x="1090" y="704"/>
              <a:ext cx="16" cy="16"/>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130">
              <a:extLst>
                <a:ext uri="{FF2B5EF4-FFF2-40B4-BE49-F238E27FC236}">
                  <a16:creationId xmlns:a16="http://schemas.microsoft.com/office/drawing/2014/main" id="{7625672A-2B87-440F-A4EA-316D3877C7BD}"/>
                </a:ext>
              </a:extLst>
            </p:cNvPr>
            <p:cNvSpPr>
              <a:spLocks/>
            </p:cNvSpPr>
            <p:nvPr userDrawn="1"/>
          </p:nvSpPr>
          <p:spPr bwMode="auto">
            <a:xfrm>
              <a:off x="1062" y="710"/>
              <a:ext cx="12" cy="14"/>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31">
              <a:extLst>
                <a:ext uri="{FF2B5EF4-FFF2-40B4-BE49-F238E27FC236}">
                  <a16:creationId xmlns:a16="http://schemas.microsoft.com/office/drawing/2014/main" id="{29B854F1-1233-46AD-B832-38BBBA7EA6D1}"/>
                </a:ext>
              </a:extLst>
            </p:cNvPr>
            <p:cNvSpPr>
              <a:spLocks/>
            </p:cNvSpPr>
            <p:nvPr userDrawn="1"/>
          </p:nvSpPr>
          <p:spPr bwMode="auto">
            <a:xfrm>
              <a:off x="1085" y="688"/>
              <a:ext cx="19" cy="21"/>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132">
              <a:extLst>
                <a:ext uri="{FF2B5EF4-FFF2-40B4-BE49-F238E27FC236}">
                  <a16:creationId xmlns:a16="http://schemas.microsoft.com/office/drawing/2014/main" id="{C08F52CD-3E28-4262-B4F6-59DFB1285CBD}"/>
                </a:ext>
              </a:extLst>
            </p:cNvPr>
            <p:cNvSpPr>
              <a:spLocks/>
            </p:cNvSpPr>
            <p:nvPr userDrawn="1"/>
          </p:nvSpPr>
          <p:spPr bwMode="auto">
            <a:xfrm>
              <a:off x="1062" y="693"/>
              <a:ext cx="12" cy="13"/>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133">
              <a:extLst>
                <a:ext uri="{FF2B5EF4-FFF2-40B4-BE49-F238E27FC236}">
                  <a16:creationId xmlns:a16="http://schemas.microsoft.com/office/drawing/2014/main" id="{DB72564E-BD73-4A72-A746-1868092EDC8F}"/>
                </a:ext>
              </a:extLst>
            </p:cNvPr>
            <p:cNvSpPr>
              <a:spLocks/>
            </p:cNvSpPr>
            <p:nvPr userDrawn="1"/>
          </p:nvSpPr>
          <p:spPr bwMode="auto">
            <a:xfrm>
              <a:off x="996" y="742"/>
              <a:ext cx="47" cy="83"/>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134">
              <a:extLst>
                <a:ext uri="{FF2B5EF4-FFF2-40B4-BE49-F238E27FC236}">
                  <a16:creationId xmlns:a16="http://schemas.microsoft.com/office/drawing/2014/main" id="{BF307901-670F-4D61-852C-FD6D7C83F9BD}"/>
                </a:ext>
              </a:extLst>
            </p:cNvPr>
            <p:cNvSpPr>
              <a:spLocks/>
            </p:cNvSpPr>
            <p:nvPr userDrawn="1"/>
          </p:nvSpPr>
          <p:spPr bwMode="auto">
            <a:xfrm>
              <a:off x="989" y="789"/>
              <a:ext cx="13" cy="11"/>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135">
              <a:extLst>
                <a:ext uri="{FF2B5EF4-FFF2-40B4-BE49-F238E27FC236}">
                  <a16:creationId xmlns:a16="http://schemas.microsoft.com/office/drawing/2014/main" id="{61EA73CD-C6A3-4252-9AF0-8749345E60A4}"/>
                </a:ext>
              </a:extLst>
            </p:cNvPr>
            <p:cNvSpPr>
              <a:spLocks/>
            </p:cNvSpPr>
            <p:nvPr userDrawn="1"/>
          </p:nvSpPr>
          <p:spPr bwMode="auto">
            <a:xfrm>
              <a:off x="977" y="776"/>
              <a:ext cx="14" cy="13"/>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136">
              <a:extLst>
                <a:ext uri="{FF2B5EF4-FFF2-40B4-BE49-F238E27FC236}">
                  <a16:creationId xmlns:a16="http://schemas.microsoft.com/office/drawing/2014/main" id="{554217B1-DE75-417E-B7D0-233320BE5979}"/>
                </a:ext>
              </a:extLst>
            </p:cNvPr>
            <p:cNvSpPr>
              <a:spLocks/>
            </p:cNvSpPr>
            <p:nvPr userDrawn="1"/>
          </p:nvSpPr>
          <p:spPr bwMode="auto">
            <a:xfrm>
              <a:off x="1048" y="786"/>
              <a:ext cx="163" cy="141"/>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37">
              <a:extLst>
                <a:ext uri="{FF2B5EF4-FFF2-40B4-BE49-F238E27FC236}">
                  <a16:creationId xmlns:a16="http://schemas.microsoft.com/office/drawing/2014/main" id="{D985DAC8-BBB3-4137-9160-BA02CFFF1FE4}"/>
                </a:ext>
              </a:extLst>
            </p:cNvPr>
            <p:cNvSpPr>
              <a:spLocks noEditPoints="1"/>
            </p:cNvSpPr>
            <p:nvPr userDrawn="1"/>
          </p:nvSpPr>
          <p:spPr bwMode="auto">
            <a:xfrm>
              <a:off x="1214" y="757"/>
              <a:ext cx="64" cy="43"/>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138">
              <a:extLst>
                <a:ext uri="{FF2B5EF4-FFF2-40B4-BE49-F238E27FC236}">
                  <a16:creationId xmlns:a16="http://schemas.microsoft.com/office/drawing/2014/main" id="{82127D24-C41B-4AC6-BE3C-21DDE5E75A3E}"/>
                </a:ext>
              </a:extLst>
            </p:cNvPr>
            <p:cNvSpPr>
              <a:spLocks/>
            </p:cNvSpPr>
            <p:nvPr userDrawn="1"/>
          </p:nvSpPr>
          <p:spPr bwMode="auto">
            <a:xfrm>
              <a:off x="1239" y="750"/>
              <a:ext cx="10" cy="19"/>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139">
              <a:extLst>
                <a:ext uri="{FF2B5EF4-FFF2-40B4-BE49-F238E27FC236}">
                  <a16:creationId xmlns:a16="http://schemas.microsoft.com/office/drawing/2014/main" id="{26F3D97C-ECC2-4C9D-9C2E-A4BB54A56AD8}"/>
                </a:ext>
              </a:extLst>
            </p:cNvPr>
            <p:cNvSpPr>
              <a:spLocks/>
            </p:cNvSpPr>
            <p:nvPr userDrawn="1"/>
          </p:nvSpPr>
          <p:spPr bwMode="auto">
            <a:xfrm>
              <a:off x="1239" y="750"/>
              <a:ext cx="10" cy="19"/>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140">
              <a:extLst>
                <a:ext uri="{FF2B5EF4-FFF2-40B4-BE49-F238E27FC236}">
                  <a16:creationId xmlns:a16="http://schemas.microsoft.com/office/drawing/2014/main" id="{8528C489-1E39-4EAA-916C-F5D4CBE01B68}"/>
                </a:ext>
              </a:extLst>
            </p:cNvPr>
            <p:cNvSpPr>
              <a:spLocks/>
            </p:cNvSpPr>
            <p:nvPr userDrawn="1"/>
          </p:nvSpPr>
          <p:spPr bwMode="auto">
            <a:xfrm>
              <a:off x="1229" y="757"/>
              <a:ext cx="7" cy="9"/>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141">
              <a:extLst>
                <a:ext uri="{FF2B5EF4-FFF2-40B4-BE49-F238E27FC236}">
                  <a16:creationId xmlns:a16="http://schemas.microsoft.com/office/drawing/2014/main" id="{B0DD7ED7-C458-43A1-A436-277A31301299}"/>
                </a:ext>
              </a:extLst>
            </p:cNvPr>
            <p:cNvSpPr>
              <a:spLocks/>
            </p:cNvSpPr>
            <p:nvPr userDrawn="1"/>
          </p:nvSpPr>
          <p:spPr bwMode="auto">
            <a:xfrm>
              <a:off x="1229" y="757"/>
              <a:ext cx="7" cy="9"/>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77" name="文本占位符 77">
            <a:extLst>
              <a:ext uri="{FF2B5EF4-FFF2-40B4-BE49-F238E27FC236}">
                <a16:creationId xmlns:a16="http://schemas.microsoft.com/office/drawing/2014/main" id="{C2EE9811-84DA-482E-9F23-3E456E5B5127}"/>
              </a:ext>
            </a:extLst>
          </p:cNvPr>
          <p:cNvSpPr>
            <a:spLocks noGrp="1"/>
          </p:cNvSpPr>
          <p:nvPr>
            <p:ph type="body" sz="quarter" idx="11" hasCustomPrompt="1"/>
          </p:nvPr>
        </p:nvSpPr>
        <p:spPr>
          <a:xfrm>
            <a:off x="1514476" y="2442615"/>
            <a:ext cx="7754400" cy="721821"/>
          </a:xfrm>
          <a:prstGeom prst="rect">
            <a:avLst/>
          </a:prstGeom>
        </p:spPr>
        <p:txBody>
          <a:bodyPr lIns="0" rIns="0" anchor="ctr"/>
          <a:lstStyle>
            <a:lvl1pPr marL="0" indent="0" algn="l">
              <a:lnSpc>
                <a:spcPct val="100000"/>
              </a:lnSpc>
              <a:buNone/>
              <a:defRPr sz="4800" b="1">
                <a:solidFill>
                  <a:schemeClr val="tx1"/>
                </a:solidFill>
                <a:latin typeface="方正粗雅宋简体" panose="02000000000000000000" pitchFamily="2" charset="-122"/>
                <a:ea typeface="方正粗雅宋简体" panose="02000000000000000000"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单击此处编辑答辩报告题目</a:t>
            </a:r>
          </a:p>
        </p:txBody>
      </p:sp>
      <p:sp>
        <p:nvSpPr>
          <p:cNvPr id="78" name="文本占位符 77">
            <a:extLst>
              <a:ext uri="{FF2B5EF4-FFF2-40B4-BE49-F238E27FC236}">
                <a16:creationId xmlns:a16="http://schemas.microsoft.com/office/drawing/2014/main" id="{156B0322-864D-4376-AB61-7454A2C85B9F}"/>
              </a:ext>
            </a:extLst>
          </p:cNvPr>
          <p:cNvSpPr>
            <a:spLocks noGrp="1"/>
          </p:cNvSpPr>
          <p:nvPr>
            <p:ph type="body" sz="quarter" idx="15" hasCustomPrompt="1"/>
          </p:nvPr>
        </p:nvSpPr>
        <p:spPr>
          <a:xfrm>
            <a:off x="1514476" y="3343161"/>
            <a:ext cx="3231228" cy="485081"/>
          </a:xfrm>
          <a:prstGeom prst="rect">
            <a:avLst/>
          </a:prstGeom>
        </p:spPr>
        <p:txBody>
          <a:bodyPr lIns="0" rIns="0" anchor="ctr"/>
          <a:lstStyle>
            <a:lvl1pPr marL="0" indent="0" algn="dist">
              <a:lnSpc>
                <a:spcPct val="100000"/>
              </a:lnSpc>
              <a:buNone/>
              <a:defRPr sz="2400" b="1">
                <a:solidFill>
                  <a:schemeClr val="tx2"/>
                </a:solidFill>
                <a:latin typeface="方正粗雅宋简体" panose="02000000000000000000" pitchFamily="2" charset="-122"/>
                <a:ea typeface="方正粗雅宋简体" panose="02000000000000000000"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单击编辑答辩副标题</a:t>
            </a:r>
          </a:p>
        </p:txBody>
      </p:sp>
    </p:spTree>
    <p:extLst>
      <p:ext uri="{BB962C8B-B14F-4D97-AF65-F5344CB8AC3E}">
        <p14:creationId xmlns:p14="http://schemas.microsoft.com/office/powerpoint/2010/main" val="31319812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61881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73CFC9-8363-4487-A32C-B1BEBA8F1699}"/>
              </a:ext>
            </a:extLst>
          </p:cNvPr>
          <p:cNvSpPr>
            <a:spLocks noGrp="1"/>
          </p:cNvSpPr>
          <p:nvPr>
            <p:ph type="title"/>
          </p:nvPr>
        </p:nvSpPr>
        <p:spPr>
          <a:xfrm>
            <a:off x="718218" y="202011"/>
            <a:ext cx="8655953" cy="601075"/>
          </a:xfrm>
          <a:prstGeom prst="rect">
            <a:avLst/>
          </a:prstGeom>
        </p:spPr>
        <p:txBody>
          <a:bodyPr lIns="0" rIns="0" anchor="ctr">
            <a:normAutofit/>
          </a:bodyPr>
          <a:lstStyle>
            <a:lvl1pPr>
              <a:defRPr sz="2800" b="1">
                <a:latin typeface="方正粗雅宋简体" panose="02000000000000000000" pitchFamily="2" charset="-122"/>
                <a:ea typeface="方正粗雅宋简体" panose="02000000000000000000" pitchFamily="2" charset="-122"/>
              </a:defRPr>
            </a:lvl1pPr>
          </a:lstStyle>
          <a:p>
            <a:r>
              <a:rPr lang="zh-CN" altLang="en-US" dirty="0"/>
              <a:t>单击此处编辑母版标题样式</a:t>
            </a:r>
          </a:p>
        </p:txBody>
      </p:sp>
      <p:sp>
        <p:nvSpPr>
          <p:cNvPr id="5" name="灯片编号占位符 4">
            <a:extLst>
              <a:ext uri="{FF2B5EF4-FFF2-40B4-BE49-F238E27FC236}">
                <a16:creationId xmlns:a16="http://schemas.microsoft.com/office/drawing/2014/main" id="{E702DD92-BF7E-4B21-813D-9797BE0403AE}"/>
              </a:ext>
            </a:extLst>
          </p:cNvPr>
          <p:cNvSpPr>
            <a:spLocks noGrp="1"/>
          </p:cNvSpPr>
          <p:nvPr>
            <p:ph type="sldNum" sz="quarter" idx="12"/>
          </p:nvPr>
        </p:nvSpPr>
        <p:spPr>
          <a:xfrm>
            <a:off x="9137021" y="6494335"/>
            <a:ext cx="2743200" cy="341761"/>
          </a:xfrm>
          <a:prstGeom prst="rect">
            <a:avLst/>
          </a:prstGeom>
        </p:spPr>
        <p:txBody>
          <a:bodyPr/>
          <a:lstStyle>
            <a:lvl1pPr algn="r">
              <a:defRPr sz="1100" b="1" i="0">
                <a:solidFill>
                  <a:schemeClr val="accent1"/>
                </a:solidFill>
              </a:defRPr>
            </a:lvl1pPr>
          </a:lstStyle>
          <a:p>
            <a:fld id="{1AAC388E-FA9E-4A2C-95EA-1F6B3A07935A}" type="slidenum">
              <a:rPr lang="zh-CN" altLang="en-US" smtClean="0"/>
              <a:pPr/>
              <a:t>‹#›</a:t>
            </a:fld>
            <a:endParaRPr lang="zh-CN" altLang="en-US" dirty="0"/>
          </a:p>
        </p:txBody>
      </p:sp>
      <p:grpSp>
        <p:nvGrpSpPr>
          <p:cNvPr id="6" name="Group 74">
            <a:extLst>
              <a:ext uri="{FF2B5EF4-FFF2-40B4-BE49-F238E27FC236}">
                <a16:creationId xmlns:a16="http://schemas.microsoft.com/office/drawing/2014/main" id="{D81BEAD8-85AD-4CBB-BA87-4A53B537F179}"/>
              </a:ext>
            </a:extLst>
          </p:cNvPr>
          <p:cNvGrpSpPr>
            <a:grpSpLocks noChangeAspect="1"/>
          </p:cNvGrpSpPr>
          <p:nvPr userDrawn="1"/>
        </p:nvGrpSpPr>
        <p:grpSpPr bwMode="auto">
          <a:xfrm>
            <a:off x="9961824" y="317195"/>
            <a:ext cx="1557337" cy="433207"/>
            <a:chOff x="954" y="660"/>
            <a:chExt cx="1269" cy="353"/>
          </a:xfrm>
        </p:grpSpPr>
        <p:sp>
          <p:nvSpPr>
            <p:cNvPr id="7" name="Freeform 75">
              <a:extLst>
                <a:ext uri="{FF2B5EF4-FFF2-40B4-BE49-F238E27FC236}">
                  <a16:creationId xmlns:a16="http://schemas.microsoft.com/office/drawing/2014/main" id="{4306C008-4D53-479B-87DC-7BDDC8016E3B}"/>
                </a:ext>
              </a:extLst>
            </p:cNvPr>
            <p:cNvSpPr>
              <a:spLocks/>
            </p:cNvSpPr>
            <p:nvPr userDrawn="1"/>
          </p:nvSpPr>
          <p:spPr bwMode="auto">
            <a:xfrm>
              <a:off x="1968" y="833"/>
              <a:ext cx="45" cy="46"/>
            </a:xfrm>
            <a:custGeom>
              <a:avLst/>
              <a:gdLst>
                <a:gd name="T0" fmla="*/ 10 w 36"/>
                <a:gd name="T1" fmla="*/ 35 h 37"/>
                <a:gd name="T2" fmla="*/ 6 w 36"/>
                <a:gd name="T3" fmla="*/ 25 h 37"/>
                <a:gd name="T4" fmla="*/ 0 w 36"/>
                <a:gd name="T5" fmla="*/ 11 h 37"/>
                <a:gd name="T6" fmla="*/ 23 w 36"/>
                <a:gd name="T7" fmla="*/ 4 h 37"/>
                <a:gd name="T8" fmla="*/ 28 w 36"/>
                <a:gd name="T9" fmla="*/ 9 h 37"/>
                <a:gd name="T10" fmla="*/ 30 w 36"/>
                <a:gd name="T11" fmla="*/ 29 h 37"/>
                <a:gd name="T12" fmla="*/ 10 w 3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36" h="37">
                  <a:moveTo>
                    <a:pt x="10" y="35"/>
                  </a:moveTo>
                  <a:cubicBezTo>
                    <a:pt x="3" y="34"/>
                    <a:pt x="7" y="31"/>
                    <a:pt x="6" y="25"/>
                  </a:cubicBezTo>
                  <a:cubicBezTo>
                    <a:pt x="5" y="20"/>
                    <a:pt x="0" y="14"/>
                    <a:pt x="0" y="11"/>
                  </a:cubicBezTo>
                  <a:cubicBezTo>
                    <a:pt x="1" y="0"/>
                    <a:pt x="15" y="0"/>
                    <a:pt x="23" y="4"/>
                  </a:cubicBezTo>
                  <a:cubicBezTo>
                    <a:pt x="25" y="4"/>
                    <a:pt x="26" y="7"/>
                    <a:pt x="28" y="9"/>
                  </a:cubicBezTo>
                  <a:cubicBezTo>
                    <a:pt x="32" y="14"/>
                    <a:pt x="36" y="23"/>
                    <a:pt x="30" y="29"/>
                  </a:cubicBezTo>
                  <a:cubicBezTo>
                    <a:pt x="25" y="34"/>
                    <a:pt x="17" y="37"/>
                    <a:pt x="10" y="35"/>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76">
              <a:extLst>
                <a:ext uri="{FF2B5EF4-FFF2-40B4-BE49-F238E27FC236}">
                  <a16:creationId xmlns:a16="http://schemas.microsoft.com/office/drawing/2014/main" id="{CFD155C6-2C4C-432F-B3E6-321873FD1258}"/>
                </a:ext>
              </a:extLst>
            </p:cNvPr>
            <p:cNvSpPr>
              <a:spLocks/>
            </p:cNvSpPr>
            <p:nvPr userDrawn="1"/>
          </p:nvSpPr>
          <p:spPr bwMode="auto">
            <a:xfrm>
              <a:off x="1837" y="698"/>
              <a:ext cx="160" cy="165"/>
            </a:xfrm>
            <a:custGeom>
              <a:avLst/>
              <a:gdLst>
                <a:gd name="T0" fmla="*/ 33 w 129"/>
                <a:gd name="T1" fmla="*/ 133 h 133"/>
                <a:gd name="T2" fmla="*/ 32 w 129"/>
                <a:gd name="T3" fmla="*/ 133 h 133"/>
                <a:gd name="T4" fmla="*/ 33 w 129"/>
                <a:gd name="T5" fmla="*/ 130 h 133"/>
                <a:gd name="T6" fmla="*/ 55 w 129"/>
                <a:gd name="T7" fmla="*/ 116 h 133"/>
                <a:gd name="T8" fmla="*/ 67 w 129"/>
                <a:gd name="T9" fmla="*/ 99 h 133"/>
                <a:gd name="T10" fmla="*/ 25 w 129"/>
                <a:gd name="T11" fmla="*/ 115 h 133"/>
                <a:gd name="T12" fmla="*/ 8 w 129"/>
                <a:gd name="T13" fmla="*/ 108 h 133"/>
                <a:gd name="T14" fmla="*/ 8 w 129"/>
                <a:gd name="T15" fmla="*/ 107 h 133"/>
                <a:gd name="T16" fmla="*/ 8 w 129"/>
                <a:gd name="T17" fmla="*/ 92 h 133"/>
                <a:gd name="T18" fmla="*/ 60 w 129"/>
                <a:gd name="T19" fmla="*/ 80 h 133"/>
                <a:gd name="T20" fmla="*/ 75 w 129"/>
                <a:gd name="T21" fmla="*/ 72 h 133"/>
                <a:gd name="T22" fmla="*/ 77 w 129"/>
                <a:gd name="T23" fmla="*/ 14 h 133"/>
                <a:gd name="T24" fmla="*/ 99 w 129"/>
                <a:gd name="T25" fmla="*/ 16 h 133"/>
                <a:gd name="T26" fmla="*/ 103 w 129"/>
                <a:gd name="T27" fmla="*/ 21 h 133"/>
                <a:gd name="T28" fmla="*/ 104 w 129"/>
                <a:gd name="T29" fmla="*/ 21 h 133"/>
                <a:gd name="T30" fmla="*/ 103 w 129"/>
                <a:gd name="T31" fmla="*/ 35 h 133"/>
                <a:gd name="T32" fmla="*/ 98 w 129"/>
                <a:gd name="T33" fmla="*/ 65 h 133"/>
                <a:gd name="T34" fmla="*/ 126 w 129"/>
                <a:gd name="T35" fmla="*/ 54 h 133"/>
                <a:gd name="T36" fmla="*/ 123 w 129"/>
                <a:gd name="T37" fmla="*/ 69 h 133"/>
                <a:gd name="T38" fmla="*/ 95 w 129"/>
                <a:gd name="T39" fmla="*/ 81 h 133"/>
                <a:gd name="T40" fmla="*/ 82 w 129"/>
                <a:gd name="T41" fmla="*/ 111 h 133"/>
                <a:gd name="T42" fmla="*/ 75 w 129"/>
                <a:gd name="T43" fmla="*/ 118 h 133"/>
                <a:gd name="T44" fmla="*/ 56 w 129"/>
                <a:gd name="T45" fmla="*/ 128 h 133"/>
                <a:gd name="T46" fmla="*/ 33 w 129"/>
                <a:gd name="T4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9" h="133">
                  <a:moveTo>
                    <a:pt x="33" y="133"/>
                  </a:moveTo>
                  <a:cubicBezTo>
                    <a:pt x="33" y="133"/>
                    <a:pt x="33" y="133"/>
                    <a:pt x="32" y="133"/>
                  </a:cubicBezTo>
                  <a:cubicBezTo>
                    <a:pt x="32" y="132"/>
                    <a:pt x="32" y="131"/>
                    <a:pt x="33" y="130"/>
                  </a:cubicBezTo>
                  <a:cubicBezTo>
                    <a:pt x="35" y="130"/>
                    <a:pt x="55" y="117"/>
                    <a:pt x="55" y="116"/>
                  </a:cubicBezTo>
                  <a:cubicBezTo>
                    <a:pt x="60" y="111"/>
                    <a:pt x="66" y="106"/>
                    <a:pt x="67" y="99"/>
                  </a:cubicBezTo>
                  <a:cubicBezTo>
                    <a:pt x="53" y="104"/>
                    <a:pt x="40" y="114"/>
                    <a:pt x="25" y="115"/>
                  </a:cubicBezTo>
                  <a:cubicBezTo>
                    <a:pt x="18" y="113"/>
                    <a:pt x="13" y="110"/>
                    <a:pt x="8" y="108"/>
                  </a:cubicBezTo>
                  <a:cubicBezTo>
                    <a:pt x="8" y="107"/>
                    <a:pt x="8" y="107"/>
                    <a:pt x="8" y="107"/>
                  </a:cubicBezTo>
                  <a:cubicBezTo>
                    <a:pt x="1" y="102"/>
                    <a:pt x="0" y="95"/>
                    <a:pt x="8" y="92"/>
                  </a:cubicBezTo>
                  <a:cubicBezTo>
                    <a:pt x="23" y="96"/>
                    <a:pt x="46" y="85"/>
                    <a:pt x="60" y="80"/>
                  </a:cubicBezTo>
                  <a:cubicBezTo>
                    <a:pt x="63" y="78"/>
                    <a:pt x="72" y="75"/>
                    <a:pt x="75" y="72"/>
                  </a:cubicBezTo>
                  <a:cubicBezTo>
                    <a:pt x="78" y="52"/>
                    <a:pt x="76" y="33"/>
                    <a:pt x="77" y="14"/>
                  </a:cubicBezTo>
                  <a:cubicBezTo>
                    <a:pt x="82" y="0"/>
                    <a:pt x="90" y="10"/>
                    <a:pt x="99" y="16"/>
                  </a:cubicBezTo>
                  <a:cubicBezTo>
                    <a:pt x="99" y="18"/>
                    <a:pt x="101" y="19"/>
                    <a:pt x="103" y="21"/>
                  </a:cubicBezTo>
                  <a:cubicBezTo>
                    <a:pt x="103" y="21"/>
                    <a:pt x="103" y="21"/>
                    <a:pt x="104" y="21"/>
                  </a:cubicBezTo>
                  <a:cubicBezTo>
                    <a:pt x="107" y="27"/>
                    <a:pt x="108" y="30"/>
                    <a:pt x="103" y="35"/>
                  </a:cubicBezTo>
                  <a:cubicBezTo>
                    <a:pt x="99" y="44"/>
                    <a:pt x="97" y="54"/>
                    <a:pt x="98" y="65"/>
                  </a:cubicBezTo>
                  <a:cubicBezTo>
                    <a:pt x="108" y="63"/>
                    <a:pt x="114" y="55"/>
                    <a:pt x="126" y="54"/>
                  </a:cubicBezTo>
                  <a:cubicBezTo>
                    <a:pt x="129" y="60"/>
                    <a:pt x="128" y="65"/>
                    <a:pt x="123" y="69"/>
                  </a:cubicBezTo>
                  <a:cubicBezTo>
                    <a:pt x="114" y="73"/>
                    <a:pt x="105" y="77"/>
                    <a:pt x="95" y="81"/>
                  </a:cubicBezTo>
                  <a:cubicBezTo>
                    <a:pt x="93" y="91"/>
                    <a:pt x="89" y="103"/>
                    <a:pt x="82" y="111"/>
                  </a:cubicBezTo>
                  <a:cubicBezTo>
                    <a:pt x="81" y="113"/>
                    <a:pt x="76" y="117"/>
                    <a:pt x="75" y="118"/>
                  </a:cubicBezTo>
                  <a:cubicBezTo>
                    <a:pt x="69" y="122"/>
                    <a:pt x="63" y="126"/>
                    <a:pt x="56" y="128"/>
                  </a:cubicBezTo>
                  <a:cubicBezTo>
                    <a:pt x="37" y="133"/>
                    <a:pt x="37" y="133"/>
                    <a:pt x="33" y="133"/>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77">
              <a:extLst>
                <a:ext uri="{FF2B5EF4-FFF2-40B4-BE49-F238E27FC236}">
                  <a16:creationId xmlns:a16="http://schemas.microsoft.com/office/drawing/2014/main" id="{4D10D138-D44D-4B21-8DDB-DB3BC00CBF08}"/>
                </a:ext>
              </a:extLst>
            </p:cNvPr>
            <p:cNvSpPr>
              <a:spLocks/>
            </p:cNvSpPr>
            <p:nvPr userDrawn="1"/>
          </p:nvSpPr>
          <p:spPr bwMode="auto">
            <a:xfrm>
              <a:off x="1630" y="796"/>
              <a:ext cx="94" cy="110"/>
            </a:xfrm>
            <a:custGeom>
              <a:avLst/>
              <a:gdLst>
                <a:gd name="T0" fmla="*/ 17 w 76"/>
                <a:gd name="T1" fmla="*/ 88 h 88"/>
                <a:gd name="T2" fmla="*/ 0 w 76"/>
                <a:gd name="T3" fmla="*/ 70 h 88"/>
                <a:gd name="T4" fmla="*/ 2 w 76"/>
                <a:gd name="T5" fmla="*/ 65 h 88"/>
                <a:gd name="T6" fmla="*/ 50 w 76"/>
                <a:gd name="T7" fmla="*/ 26 h 88"/>
                <a:gd name="T8" fmla="*/ 65 w 76"/>
                <a:gd name="T9" fmla="*/ 5 h 88"/>
                <a:gd name="T10" fmla="*/ 66 w 76"/>
                <a:gd name="T11" fmla="*/ 4 h 88"/>
                <a:gd name="T12" fmla="*/ 66 w 76"/>
                <a:gd name="T13" fmla="*/ 4 h 88"/>
                <a:gd name="T14" fmla="*/ 76 w 76"/>
                <a:gd name="T15" fmla="*/ 5 h 88"/>
                <a:gd name="T16" fmla="*/ 65 w 76"/>
                <a:gd name="T17" fmla="*/ 19 h 88"/>
                <a:gd name="T18" fmla="*/ 54 w 76"/>
                <a:gd name="T19" fmla="*/ 43 h 88"/>
                <a:gd name="T20" fmla="*/ 48 w 76"/>
                <a:gd name="T21" fmla="*/ 54 h 88"/>
                <a:gd name="T22" fmla="*/ 35 w 76"/>
                <a:gd name="T23" fmla="*/ 72 h 88"/>
                <a:gd name="T24" fmla="*/ 21 w 76"/>
                <a:gd name="T25" fmla="*/ 87 h 88"/>
                <a:gd name="T26" fmla="*/ 17 w 76"/>
                <a:gd name="T27"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88">
                  <a:moveTo>
                    <a:pt x="17" y="88"/>
                  </a:moveTo>
                  <a:cubicBezTo>
                    <a:pt x="10" y="84"/>
                    <a:pt x="3" y="76"/>
                    <a:pt x="0" y="70"/>
                  </a:cubicBezTo>
                  <a:cubicBezTo>
                    <a:pt x="0" y="69"/>
                    <a:pt x="1" y="67"/>
                    <a:pt x="2" y="65"/>
                  </a:cubicBezTo>
                  <a:cubicBezTo>
                    <a:pt x="18" y="52"/>
                    <a:pt x="35" y="41"/>
                    <a:pt x="50" y="26"/>
                  </a:cubicBezTo>
                  <a:cubicBezTo>
                    <a:pt x="54" y="19"/>
                    <a:pt x="60" y="12"/>
                    <a:pt x="65" y="5"/>
                  </a:cubicBezTo>
                  <a:cubicBezTo>
                    <a:pt x="65" y="5"/>
                    <a:pt x="66" y="5"/>
                    <a:pt x="66" y="4"/>
                  </a:cubicBezTo>
                  <a:cubicBezTo>
                    <a:pt x="66" y="4"/>
                    <a:pt x="66" y="4"/>
                    <a:pt x="66" y="4"/>
                  </a:cubicBezTo>
                  <a:cubicBezTo>
                    <a:pt x="70" y="0"/>
                    <a:pt x="72" y="0"/>
                    <a:pt x="76" y="5"/>
                  </a:cubicBezTo>
                  <a:cubicBezTo>
                    <a:pt x="76" y="10"/>
                    <a:pt x="68" y="14"/>
                    <a:pt x="65" y="19"/>
                  </a:cubicBezTo>
                  <a:cubicBezTo>
                    <a:pt x="62" y="27"/>
                    <a:pt x="58" y="35"/>
                    <a:pt x="54" y="43"/>
                  </a:cubicBezTo>
                  <a:cubicBezTo>
                    <a:pt x="53" y="45"/>
                    <a:pt x="53" y="45"/>
                    <a:pt x="48" y="54"/>
                  </a:cubicBezTo>
                  <a:cubicBezTo>
                    <a:pt x="43" y="57"/>
                    <a:pt x="37" y="66"/>
                    <a:pt x="35" y="72"/>
                  </a:cubicBezTo>
                  <a:cubicBezTo>
                    <a:pt x="29" y="75"/>
                    <a:pt x="27" y="84"/>
                    <a:pt x="21" y="87"/>
                  </a:cubicBezTo>
                  <a:cubicBezTo>
                    <a:pt x="19" y="87"/>
                    <a:pt x="18" y="87"/>
                    <a:pt x="17" y="88"/>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78">
              <a:extLst>
                <a:ext uri="{FF2B5EF4-FFF2-40B4-BE49-F238E27FC236}">
                  <a16:creationId xmlns:a16="http://schemas.microsoft.com/office/drawing/2014/main" id="{16D53ADB-782D-4E41-9FE8-830E33A50A44}"/>
                </a:ext>
              </a:extLst>
            </p:cNvPr>
            <p:cNvSpPr>
              <a:spLocks/>
            </p:cNvSpPr>
            <p:nvPr userDrawn="1"/>
          </p:nvSpPr>
          <p:spPr bwMode="auto">
            <a:xfrm>
              <a:off x="1749" y="791"/>
              <a:ext cx="53" cy="41"/>
            </a:xfrm>
            <a:custGeom>
              <a:avLst/>
              <a:gdLst>
                <a:gd name="T0" fmla="*/ 19 w 43"/>
                <a:gd name="T1" fmla="*/ 33 h 33"/>
                <a:gd name="T2" fmla="*/ 0 w 43"/>
                <a:gd name="T3" fmla="*/ 20 h 33"/>
                <a:gd name="T4" fmla="*/ 2 w 43"/>
                <a:gd name="T5" fmla="*/ 14 h 33"/>
                <a:gd name="T6" fmla="*/ 6 w 43"/>
                <a:gd name="T7" fmla="*/ 13 h 33"/>
                <a:gd name="T8" fmla="*/ 17 w 43"/>
                <a:gd name="T9" fmla="*/ 12 h 33"/>
                <a:gd name="T10" fmla="*/ 43 w 43"/>
                <a:gd name="T11" fmla="*/ 5 h 33"/>
                <a:gd name="T12" fmla="*/ 19 w 43"/>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43" h="33">
                  <a:moveTo>
                    <a:pt x="19" y="33"/>
                  </a:moveTo>
                  <a:cubicBezTo>
                    <a:pt x="9" y="33"/>
                    <a:pt x="6" y="26"/>
                    <a:pt x="0" y="20"/>
                  </a:cubicBezTo>
                  <a:cubicBezTo>
                    <a:pt x="0" y="18"/>
                    <a:pt x="2" y="16"/>
                    <a:pt x="2" y="14"/>
                  </a:cubicBezTo>
                  <a:cubicBezTo>
                    <a:pt x="4" y="14"/>
                    <a:pt x="4" y="14"/>
                    <a:pt x="6" y="13"/>
                  </a:cubicBezTo>
                  <a:cubicBezTo>
                    <a:pt x="10" y="12"/>
                    <a:pt x="12" y="12"/>
                    <a:pt x="17" y="12"/>
                  </a:cubicBezTo>
                  <a:cubicBezTo>
                    <a:pt x="22" y="11"/>
                    <a:pt x="38" y="0"/>
                    <a:pt x="43" y="5"/>
                  </a:cubicBezTo>
                  <a:cubicBezTo>
                    <a:pt x="43" y="17"/>
                    <a:pt x="30" y="30"/>
                    <a:pt x="19" y="33"/>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79">
              <a:extLst>
                <a:ext uri="{FF2B5EF4-FFF2-40B4-BE49-F238E27FC236}">
                  <a16:creationId xmlns:a16="http://schemas.microsoft.com/office/drawing/2014/main" id="{23C6EFEA-7756-49F4-9DBD-30C5EC72DCA2}"/>
                </a:ext>
              </a:extLst>
            </p:cNvPr>
            <p:cNvSpPr>
              <a:spLocks/>
            </p:cNvSpPr>
            <p:nvPr userDrawn="1"/>
          </p:nvSpPr>
          <p:spPr bwMode="auto">
            <a:xfrm>
              <a:off x="1668" y="766"/>
              <a:ext cx="36" cy="42"/>
            </a:xfrm>
            <a:custGeom>
              <a:avLst/>
              <a:gdLst>
                <a:gd name="T0" fmla="*/ 5 w 29"/>
                <a:gd name="T1" fmla="*/ 34 h 34"/>
                <a:gd name="T2" fmla="*/ 0 w 29"/>
                <a:gd name="T3" fmla="*/ 9 h 34"/>
                <a:gd name="T4" fmla="*/ 19 w 29"/>
                <a:gd name="T5" fmla="*/ 6 h 34"/>
                <a:gd name="T6" fmla="*/ 23 w 29"/>
                <a:gd name="T7" fmla="*/ 26 h 34"/>
                <a:gd name="T8" fmla="*/ 5 w 29"/>
                <a:gd name="T9" fmla="*/ 34 h 34"/>
              </a:gdLst>
              <a:ahLst/>
              <a:cxnLst>
                <a:cxn ang="0">
                  <a:pos x="T0" y="T1"/>
                </a:cxn>
                <a:cxn ang="0">
                  <a:pos x="T2" y="T3"/>
                </a:cxn>
                <a:cxn ang="0">
                  <a:pos x="T4" y="T5"/>
                </a:cxn>
                <a:cxn ang="0">
                  <a:pos x="T6" y="T7"/>
                </a:cxn>
                <a:cxn ang="0">
                  <a:pos x="T8" y="T9"/>
                </a:cxn>
              </a:cxnLst>
              <a:rect l="0" t="0" r="r" b="b"/>
              <a:pathLst>
                <a:path w="29" h="34">
                  <a:moveTo>
                    <a:pt x="5" y="34"/>
                  </a:moveTo>
                  <a:cubicBezTo>
                    <a:pt x="1" y="30"/>
                    <a:pt x="0" y="14"/>
                    <a:pt x="0" y="9"/>
                  </a:cubicBezTo>
                  <a:cubicBezTo>
                    <a:pt x="3" y="0"/>
                    <a:pt x="12" y="0"/>
                    <a:pt x="19" y="6"/>
                  </a:cubicBezTo>
                  <a:cubicBezTo>
                    <a:pt x="25" y="14"/>
                    <a:pt x="29" y="17"/>
                    <a:pt x="23" y="26"/>
                  </a:cubicBezTo>
                  <a:cubicBezTo>
                    <a:pt x="16" y="32"/>
                    <a:pt x="13" y="32"/>
                    <a:pt x="5" y="34"/>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80">
              <a:extLst>
                <a:ext uri="{FF2B5EF4-FFF2-40B4-BE49-F238E27FC236}">
                  <a16:creationId xmlns:a16="http://schemas.microsoft.com/office/drawing/2014/main" id="{06398542-6917-4000-BFD4-B1F6B4CF919D}"/>
                </a:ext>
              </a:extLst>
            </p:cNvPr>
            <p:cNvSpPr>
              <a:spLocks/>
            </p:cNvSpPr>
            <p:nvPr userDrawn="1"/>
          </p:nvSpPr>
          <p:spPr bwMode="auto">
            <a:xfrm>
              <a:off x="1748" y="739"/>
              <a:ext cx="63" cy="60"/>
            </a:xfrm>
            <a:custGeom>
              <a:avLst/>
              <a:gdLst>
                <a:gd name="T0" fmla="*/ 17 w 51"/>
                <a:gd name="T1" fmla="*/ 48 h 48"/>
                <a:gd name="T2" fmla="*/ 21 w 51"/>
                <a:gd name="T3" fmla="*/ 30 h 48"/>
                <a:gd name="T4" fmla="*/ 13 w 51"/>
                <a:gd name="T5" fmla="*/ 32 h 48"/>
                <a:gd name="T6" fmla="*/ 3 w 51"/>
                <a:gd name="T7" fmla="*/ 15 h 48"/>
                <a:gd name="T8" fmla="*/ 13 w 51"/>
                <a:gd name="T9" fmla="*/ 11 h 48"/>
                <a:gd name="T10" fmla="*/ 33 w 51"/>
                <a:gd name="T11" fmla="*/ 2 h 48"/>
                <a:gd name="T12" fmla="*/ 51 w 51"/>
                <a:gd name="T13" fmla="*/ 18 h 48"/>
                <a:gd name="T14" fmla="*/ 39 w 51"/>
                <a:gd name="T15" fmla="*/ 36 h 48"/>
                <a:gd name="T16" fmla="*/ 22 w 51"/>
                <a:gd name="T17" fmla="*/ 47 h 48"/>
                <a:gd name="T18" fmla="*/ 17 w 51"/>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48">
                  <a:moveTo>
                    <a:pt x="17" y="48"/>
                  </a:moveTo>
                  <a:cubicBezTo>
                    <a:pt x="16" y="43"/>
                    <a:pt x="23" y="33"/>
                    <a:pt x="21" y="30"/>
                  </a:cubicBezTo>
                  <a:cubicBezTo>
                    <a:pt x="18" y="31"/>
                    <a:pt x="16" y="32"/>
                    <a:pt x="13" y="32"/>
                  </a:cubicBezTo>
                  <a:cubicBezTo>
                    <a:pt x="7" y="29"/>
                    <a:pt x="0" y="21"/>
                    <a:pt x="3" y="15"/>
                  </a:cubicBezTo>
                  <a:cubicBezTo>
                    <a:pt x="7" y="10"/>
                    <a:pt x="6" y="12"/>
                    <a:pt x="13" y="11"/>
                  </a:cubicBezTo>
                  <a:cubicBezTo>
                    <a:pt x="19" y="8"/>
                    <a:pt x="26" y="5"/>
                    <a:pt x="33" y="2"/>
                  </a:cubicBezTo>
                  <a:cubicBezTo>
                    <a:pt x="45" y="0"/>
                    <a:pt x="50" y="6"/>
                    <a:pt x="51" y="18"/>
                  </a:cubicBezTo>
                  <a:cubicBezTo>
                    <a:pt x="49" y="25"/>
                    <a:pt x="44" y="31"/>
                    <a:pt x="39" y="36"/>
                  </a:cubicBezTo>
                  <a:cubicBezTo>
                    <a:pt x="33" y="40"/>
                    <a:pt x="27" y="44"/>
                    <a:pt x="22" y="47"/>
                  </a:cubicBezTo>
                  <a:cubicBezTo>
                    <a:pt x="20" y="47"/>
                    <a:pt x="19" y="48"/>
                    <a:pt x="17" y="48"/>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81">
              <a:extLst>
                <a:ext uri="{FF2B5EF4-FFF2-40B4-BE49-F238E27FC236}">
                  <a16:creationId xmlns:a16="http://schemas.microsoft.com/office/drawing/2014/main" id="{9A0D369A-CD3E-450F-8695-EEB58B5D9EC0}"/>
                </a:ext>
              </a:extLst>
            </p:cNvPr>
            <p:cNvSpPr>
              <a:spLocks/>
            </p:cNvSpPr>
            <p:nvPr userDrawn="1"/>
          </p:nvSpPr>
          <p:spPr bwMode="auto">
            <a:xfrm>
              <a:off x="1687" y="715"/>
              <a:ext cx="38" cy="42"/>
            </a:xfrm>
            <a:custGeom>
              <a:avLst/>
              <a:gdLst>
                <a:gd name="T0" fmla="*/ 3 w 31"/>
                <a:gd name="T1" fmla="*/ 34 h 34"/>
                <a:gd name="T2" fmla="*/ 3 w 31"/>
                <a:gd name="T3" fmla="*/ 29 h 34"/>
                <a:gd name="T4" fmla="*/ 0 w 31"/>
                <a:gd name="T5" fmla="*/ 16 h 34"/>
                <a:gd name="T6" fmla="*/ 7 w 31"/>
                <a:gd name="T7" fmla="*/ 0 h 34"/>
                <a:gd name="T8" fmla="*/ 26 w 31"/>
                <a:gd name="T9" fmla="*/ 23 h 34"/>
                <a:gd name="T10" fmla="*/ 3 w 31"/>
                <a:gd name="T11" fmla="*/ 34 h 34"/>
              </a:gdLst>
              <a:ahLst/>
              <a:cxnLst>
                <a:cxn ang="0">
                  <a:pos x="T0" y="T1"/>
                </a:cxn>
                <a:cxn ang="0">
                  <a:pos x="T2" y="T3"/>
                </a:cxn>
                <a:cxn ang="0">
                  <a:pos x="T4" y="T5"/>
                </a:cxn>
                <a:cxn ang="0">
                  <a:pos x="T6" y="T7"/>
                </a:cxn>
                <a:cxn ang="0">
                  <a:pos x="T8" y="T9"/>
                </a:cxn>
                <a:cxn ang="0">
                  <a:pos x="T10" y="T11"/>
                </a:cxn>
              </a:cxnLst>
              <a:rect l="0" t="0" r="r" b="b"/>
              <a:pathLst>
                <a:path w="31" h="34">
                  <a:moveTo>
                    <a:pt x="3" y="34"/>
                  </a:moveTo>
                  <a:cubicBezTo>
                    <a:pt x="1" y="32"/>
                    <a:pt x="2" y="31"/>
                    <a:pt x="3" y="29"/>
                  </a:cubicBezTo>
                  <a:cubicBezTo>
                    <a:pt x="3" y="24"/>
                    <a:pt x="0" y="20"/>
                    <a:pt x="0" y="16"/>
                  </a:cubicBezTo>
                  <a:cubicBezTo>
                    <a:pt x="1" y="7"/>
                    <a:pt x="0" y="4"/>
                    <a:pt x="7" y="0"/>
                  </a:cubicBezTo>
                  <a:cubicBezTo>
                    <a:pt x="12" y="3"/>
                    <a:pt x="31" y="12"/>
                    <a:pt x="26" y="23"/>
                  </a:cubicBezTo>
                  <a:cubicBezTo>
                    <a:pt x="21" y="29"/>
                    <a:pt x="11" y="33"/>
                    <a:pt x="3" y="34"/>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82">
              <a:extLst>
                <a:ext uri="{FF2B5EF4-FFF2-40B4-BE49-F238E27FC236}">
                  <a16:creationId xmlns:a16="http://schemas.microsoft.com/office/drawing/2014/main" id="{165959AA-56B9-4F28-8500-FDF2FCF7DF7B}"/>
                </a:ext>
              </a:extLst>
            </p:cNvPr>
            <p:cNvSpPr>
              <a:spLocks/>
            </p:cNvSpPr>
            <p:nvPr userDrawn="1"/>
          </p:nvSpPr>
          <p:spPr bwMode="auto">
            <a:xfrm>
              <a:off x="1365" y="728"/>
              <a:ext cx="244" cy="186"/>
            </a:xfrm>
            <a:custGeom>
              <a:avLst/>
              <a:gdLst>
                <a:gd name="T0" fmla="*/ 20 w 197"/>
                <a:gd name="T1" fmla="*/ 150 h 150"/>
                <a:gd name="T2" fmla="*/ 13 w 197"/>
                <a:gd name="T3" fmla="*/ 119 h 150"/>
                <a:gd name="T4" fmla="*/ 17 w 197"/>
                <a:gd name="T5" fmla="*/ 114 h 150"/>
                <a:gd name="T6" fmla="*/ 17 w 197"/>
                <a:gd name="T7" fmla="*/ 113 h 150"/>
                <a:gd name="T8" fmla="*/ 44 w 197"/>
                <a:gd name="T9" fmla="*/ 77 h 150"/>
                <a:gd name="T10" fmla="*/ 52 w 197"/>
                <a:gd name="T11" fmla="*/ 67 h 150"/>
                <a:gd name="T12" fmla="*/ 53 w 197"/>
                <a:gd name="T13" fmla="*/ 78 h 150"/>
                <a:gd name="T14" fmla="*/ 60 w 197"/>
                <a:gd name="T15" fmla="*/ 77 h 150"/>
                <a:gd name="T16" fmla="*/ 85 w 197"/>
                <a:gd name="T17" fmla="*/ 58 h 150"/>
                <a:gd name="T18" fmla="*/ 87 w 197"/>
                <a:gd name="T19" fmla="*/ 48 h 150"/>
                <a:gd name="T20" fmla="*/ 68 w 197"/>
                <a:gd name="T21" fmla="*/ 44 h 150"/>
                <a:gd name="T22" fmla="*/ 88 w 197"/>
                <a:gd name="T23" fmla="*/ 29 h 150"/>
                <a:gd name="T24" fmla="*/ 92 w 197"/>
                <a:gd name="T25" fmla="*/ 9 h 150"/>
                <a:gd name="T26" fmla="*/ 109 w 197"/>
                <a:gd name="T27" fmla="*/ 22 h 150"/>
                <a:gd name="T28" fmla="*/ 110 w 197"/>
                <a:gd name="T29" fmla="*/ 37 h 150"/>
                <a:gd name="T30" fmla="*/ 108 w 197"/>
                <a:gd name="T31" fmla="*/ 46 h 150"/>
                <a:gd name="T32" fmla="*/ 111 w 197"/>
                <a:gd name="T33" fmla="*/ 46 h 150"/>
                <a:gd name="T34" fmla="*/ 131 w 197"/>
                <a:gd name="T35" fmla="*/ 32 h 150"/>
                <a:gd name="T36" fmla="*/ 140 w 197"/>
                <a:gd name="T37" fmla="*/ 5 h 150"/>
                <a:gd name="T38" fmla="*/ 163 w 197"/>
                <a:gd name="T39" fmla="*/ 11 h 150"/>
                <a:gd name="T40" fmla="*/ 176 w 197"/>
                <a:gd name="T41" fmla="*/ 5 h 150"/>
                <a:gd name="T42" fmla="*/ 182 w 197"/>
                <a:gd name="T43" fmla="*/ 4 h 150"/>
                <a:gd name="T44" fmla="*/ 184 w 197"/>
                <a:gd name="T45" fmla="*/ 13 h 150"/>
                <a:gd name="T46" fmla="*/ 157 w 197"/>
                <a:gd name="T47" fmla="*/ 39 h 150"/>
                <a:gd name="T48" fmla="*/ 166 w 197"/>
                <a:gd name="T49" fmla="*/ 29 h 150"/>
                <a:gd name="T50" fmla="*/ 190 w 197"/>
                <a:gd name="T51" fmla="*/ 34 h 150"/>
                <a:gd name="T52" fmla="*/ 184 w 197"/>
                <a:gd name="T53" fmla="*/ 50 h 150"/>
                <a:gd name="T54" fmla="*/ 182 w 197"/>
                <a:gd name="T55" fmla="*/ 54 h 150"/>
                <a:gd name="T56" fmla="*/ 182 w 197"/>
                <a:gd name="T57" fmla="*/ 93 h 150"/>
                <a:gd name="T58" fmla="*/ 173 w 197"/>
                <a:gd name="T59" fmla="*/ 107 h 150"/>
                <a:gd name="T60" fmla="*/ 173 w 197"/>
                <a:gd name="T61" fmla="*/ 107 h 150"/>
                <a:gd name="T62" fmla="*/ 172 w 197"/>
                <a:gd name="T63" fmla="*/ 107 h 150"/>
                <a:gd name="T64" fmla="*/ 158 w 197"/>
                <a:gd name="T65" fmla="*/ 113 h 150"/>
                <a:gd name="T66" fmla="*/ 158 w 197"/>
                <a:gd name="T67" fmla="*/ 58 h 150"/>
                <a:gd name="T68" fmla="*/ 157 w 197"/>
                <a:gd name="T69" fmla="*/ 58 h 150"/>
                <a:gd name="T70" fmla="*/ 139 w 197"/>
                <a:gd name="T71" fmla="*/ 89 h 150"/>
                <a:gd name="T72" fmla="*/ 124 w 197"/>
                <a:gd name="T73" fmla="*/ 80 h 150"/>
                <a:gd name="T74" fmla="*/ 128 w 197"/>
                <a:gd name="T75" fmla="*/ 76 h 150"/>
                <a:gd name="T76" fmla="*/ 130 w 197"/>
                <a:gd name="T77" fmla="*/ 45 h 150"/>
                <a:gd name="T78" fmla="*/ 111 w 197"/>
                <a:gd name="T79" fmla="*/ 64 h 150"/>
                <a:gd name="T80" fmla="*/ 102 w 197"/>
                <a:gd name="T81" fmla="*/ 70 h 150"/>
                <a:gd name="T82" fmla="*/ 97 w 197"/>
                <a:gd name="T83" fmla="*/ 91 h 150"/>
                <a:gd name="T84" fmla="*/ 92 w 197"/>
                <a:gd name="T85" fmla="*/ 101 h 150"/>
                <a:gd name="T86" fmla="*/ 91 w 197"/>
                <a:gd name="T87" fmla="*/ 102 h 150"/>
                <a:gd name="T88" fmla="*/ 74 w 197"/>
                <a:gd name="T89" fmla="*/ 110 h 150"/>
                <a:gd name="T90" fmla="*/ 74 w 197"/>
                <a:gd name="T91" fmla="*/ 107 h 150"/>
                <a:gd name="T92" fmla="*/ 82 w 197"/>
                <a:gd name="T93" fmla="*/ 85 h 150"/>
                <a:gd name="T94" fmla="*/ 63 w 197"/>
                <a:gd name="T95" fmla="*/ 94 h 150"/>
                <a:gd name="T96" fmla="*/ 53 w 197"/>
                <a:gd name="T97" fmla="*/ 91 h 150"/>
                <a:gd name="T98" fmla="*/ 52 w 197"/>
                <a:gd name="T99" fmla="*/ 90 h 150"/>
                <a:gd name="T100" fmla="*/ 48 w 197"/>
                <a:gd name="T101" fmla="*/ 88 h 150"/>
                <a:gd name="T102" fmla="*/ 44 w 197"/>
                <a:gd name="T103" fmla="*/ 100 h 150"/>
                <a:gd name="T104" fmla="*/ 27 w 197"/>
                <a:gd name="T105" fmla="*/ 147 h 150"/>
                <a:gd name="T106" fmla="*/ 20 w 197"/>
                <a:gd name="T10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7" h="150">
                  <a:moveTo>
                    <a:pt x="20" y="150"/>
                  </a:moveTo>
                  <a:cubicBezTo>
                    <a:pt x="9" y="146"/>
                    <a:pt x="0" y="124"/>
                    <a:pt x="13" y="119"/>
                  </a:cubicBezTo>
                  <a:cubicBezTo>
                    <a:pt x="13" y="117"/>
                    <a:pt x="15" y="115"/>
                    <a:pt x="17" y="114"/>
                  </a:cubicBezTo>
                  <a:cubicBezTo>
                    <a:pt x="17" y="114"/>
                    <a:pt x="17" y="113"/>
                    <a:pt x="17" y="113"/>
                  </a:cubicBezTo>
                  <a:cubicBezTo>
                    <a:pt x="27" y="103"/>
                    <a:pt x="35" y="88"/>
                    <a:pt x="44" y="77"/>
                  </a:cubicBezTo>
                  <a:cubicBezTo>
                    <a:pt x="46" y="72"/>
                    <a:pt x="47" y="68"/>
                    <a:pt x="52" y="67"/>
                  </a:cubicBezTo>
                  <a:cubicBezTo>
                    <a:pt x="55" y="69"/>
                    <a:pt x="54" y="74"/>
                    <a:pt x="53" y="78"/>
                  </a:cubicBezTo>
                  <a:cubicBezTo>
                    <a:pt x="54" y="79"/>
                    <a:pt x="58" y="78"/>
                    <a:pt x="60" y="77"/>
                  </a:cubicBezTo>
                  <a:cubicBezTo>
                    <a:pt x="68" y="71"/>
                    <a:pt x="78" y="65"/>
                    <a:pt x="85" y="58"/>
                  </a:cubicBezTo>
                  <a:cubicBezTo>
                    <a:pt x="86" y="55"/>
                    <a:pt x="86" y="52"/>
                    <a:pt x="87" y="48"/>
                  </a:cubicBezTo>
                  <a:cubicBezTo>
                    <a:pt x="81" y="50"/>
                    <a:pt x="64" y="54"/>
                    <a:pt x="68" y="44"/>
                  </a:cubicBezTo>
                  <a:cubicBezTo>
                    <a:pt x="75" y="41"/>
                    <a:pt x="84" y="36"/>
                    <a:pt x="88" y="29"/>
                  </a:cubicBezTo>
                  <a:cubicBezTo>
                    <a:pt x="90" y="22"/>
                    <a:pt x="89" y="14"/>
                    <a:pt x="92" y="9"/>
                  </a:cubicBezTo>
                  <a:cubicBezTo>
                    <a:pt x="99" y="5"/>
                    <a:pt x="108" y="14"/>
                    <a:pt x="109" y="22"/>
                  </a:cubicBezTo>
                  <a:cubicBezTo>
                    <a:pt x="112" y="27"/>
                    <a:pt x="121" y="21"/>
                    <a:pt x="110" y="37"/>
                  </a:cubicBezTo>
                  <a:cubicBezTo>
                    <a:pt x="108" y="39"/>
                    <a:pt x="108" y="42"/>
                    <a:pt x="108" y="46"/>
                  </a:cubicBezTo>
                  <a:cubicBezTo>
                    <a:pt x="109" y="46"/>
                    <a:pt x="110" y="46"/>
                    <a:pt x="111" y="46"/>
                  </a:cubicBezTo>
                  <a:cubicBezTo>
                    <a:pt x="117" y="41"/>
                    <a:pt x="124" y="36"/>
                    <a:pt x="131" y="32"/>
                  </a:cubicBezTo>
                  <a:cubicBezTo>
                    <a:pt x="133" y="22"/>
                    <a:pt x="135" y="14"/>
                    <a:pt x="140" y="5"/>
                  </a:cubicBezTo>
                  <a:cubicBezTo>
                    <a:pt x="147" y="0"/>
                    <a:pt x="156" y="5"/>
                    <a:pt x="163" y="11"/>
                  </a:cubicBezTo>
                  <a:cubicBezTo>
                    <a:pt x="168" y="11"/>
                    <a:pt x="172" y="8"/>
                    <a:pt x="176" y="5"/>
                  </a:cubicBezTo>
                  <a:cubicBezTo>
                    <a:pt x="178" y="4"/>
                    <a:pt x="178" y="4"/>
                    <a:pt x="182" y="4"/>
                  </a:cubicBezTo>
                  <a:cubicBezTo>
                    <a:pt x="183" y="7"/>
                    <a:pt x="184" y="9"/>
                    <a:pt x="184" y="13"/>
                  </a:cubicBezTo>
                  <a:cubicBezTo>
                    <a:pt x="181" y="24"/>
                    <a:pt x="151" y="27"/>
                    <a:pt x="157" y="39"/>
                  </a:cubicBezTo>
                  <a:cubicBezTo>
                    <a:pt x="162" y="39"/>
                    <a:pt x="164" y="33"/>
                    <a:pt x="166" y="29"/>
                  </a:cubicBezTo>
                  <a:cubicBezTo>
                    <a:pt x="171" y="26"/>
                    <a:pt x="184" y="30"/>
                    <a:pt x="190" y="34"/>
                  </a:cubicBezTo>
                  <a:cubicBezTo>
                    <a:pt x="197" y="42"/>
                    <a:pt x="192" y="45"/>
                    <a:pt x="184" y="50"/>
                  </a:cubicBezTo>
                  <a:cubicBezTo>
                    <a:pt x="183" y="52"/>
                    <a:pt x="183" y="53"/>
                    <a:pt x="182" y="54"/>
                  </a:cubicBezTo>
                  <a:cubicBezTo>
                    <a:pt x="181" y="70"/>
                    <a:pt x="181" y="70"/>
                    <a:pt x="182" y="93"/>
                  </a:cubicBezTo>
                  <a:cubicBezTo>
                    <a:pt x="179" y="99"/>
                    <a:pt x="177" y="102"/>
                    <a:pt x="173" y="107"/>
                  </a:cubicBezTo>
                  <a:cubicBezTo>
                    <a:pt x="173" y="107"/>
                    <a:pt x="173" y="107"/>
                    <a:pt x="173" y="107"/>
                  </a:cubicBezTo>
                  <a:cubicBezTo>
                    <a:pt x="172" y="107"/>
                    <a:pt x="172" y="107"/>
                    <a:pt x="172" y="107"/>
                  </a:cubicBezTo>
                  <a:cubicBezTo>
                    <a:pt x="169" y="112"/>
                    <a:pt x="162" y="117"/>
                    <a:pt x="158" y="113"/>
                  </a:cubicBezTo>
                  <a:cubicBezTo>
                    <a:pt x="158" y="94"/>
                    <a:pt x="159" y="75"/>
                    <a:pt x="158" y="58"/>
                  </a:cubicBezTo>
                  <a:cubicBezTo>
                    <a:pt x="158" y="58"/>
                    <a:pt x="157" y="58"/>
                    <a:pt x="157" y="58"/>
                  </a:cubicBezTo>
                  <a:cubicBezTo>
                    <a:pt x="156" y="67"/>
                    <a:pt x="147" y="84"/>
                    <a:pt x="139" y="89"/>
                  </a:cubicBezTo>
                  <a:cubicBezTo>
                    <a:pt x="132" y="90"/>
                    <a:pt x="126" y="86"/>
                    <a:pt x="124" y="80"/>
                  </a:cubicBezTo>
                  <a:cubicBezTo>
                    <a:pt x="125" y="78"/>
                    <a:pt x="126" y="77"/>
                    <a:pt x="128" y="76"/>
                  </a:cubicBezTo>
                  <a:cubicBezTo>
                    <a:pt x="132" y="68"/>
                    <a:pt x="130" y="53"/>
                    <a:pt x="130" y="45"/>
                  </a:cubicBezTo>
                  <a:cubicBezTo>
                    <a:pt x="125" y="46"/>
                    <a:pt x="115" y="59"/>
                    <a:pt x="111" y="64"/>
                  </a:cubicBezTo>
                  <a:cubicBezTo>
                    <a:pt x="108" y="66"/>
                    <a:pt x="105" y="68"/>
                    <a:pt x="102" y="70"/>
                  </a:cubicBezTo>
                  <a:cubicBezTo>
                    <a:pt x="100" y="77"/>
                    <a:pt x="98" y="84"/>
                    <a:pt x="97" y="91"/>
                  </a:cubicBezTo>
                  <a:cubicBezTo>
                    <a:pt x="95" y="95"/>
                    <a:pt x="93" y="98"/>
                    <a:pt x="92" y="101"/>
                  </a:cubicBezTo>
                  <a:cubicBezTo>
                    <a:pt x="91" y="101"/>
                    <a:pt x="91" y="101"/>
                    <a:pt x="91" y="102"/>
                  </a:cubicBezTo>
                  <a:cubicBezTo>
                    <a:pt x="88" y="106"/>
                    <a:pt x="80" y="118"/>
                    <a:pt x="74" y="110"/>
                  </a:cubicBezTo>
                  <a:cubicBezTo>
                    <a:pt x="74" y="109"/>
                    <a:pt x="74" y="108"/>
                    <a:pt x="74" y="107"/>
                  </a:cubicBezTo>
                  <a:cubicBezTo>
                    <a:pt x="79" y="101"/>
                    <a:pt x="82" y="92"/>
                    <a:pt x="82" y="85"/>
                  </a:cubicBezTo>
                  <a:cubicBezTo>
                    <a:pt x="75" y="87"/>
                    <a:pt x="70" y="94"/>
                    <a:pt x="63" y="94"/>
                  </a:cubicBezTo>
                  <a:cubicBezTo>
                    <a:pt x="59" y="93"/>
                    <a:pt x="55" y="92"/>
                    <a:pt x="53" y="91"/>
                  </a:cubicBezTo>
                  <a:cubicBezTo>
                    <a:pt x="53" y="90"/>
                    <a:pt x="53" y="90"/>
                    <a:pt x="52" y="90"/>
                  </a:cubicBezTo>
                  <a:cubicBezTo>
                    <a:pt x="51" y="89"/>
                    <a:pt x="49" y="87"/>
                    <a:pt x="48" y="88"/>
                  </a:cubicBezTo>
                  <a:cubicBezTo>
                    <a:pt x="47" y="91"/>
                    <a:pt x="45" y="96"/>
                    <a:pt x="44" y="100"/>
                  </a:cubicBezTo>
                  <a:cubicBezTo>
                    <a:pt x="37" y="115"/>
                    <a:pt x="32" y="130"/>
                    <a:pt x="27" y="147"/>
                  </a:cubicBezTo>
                  <a:cubicBezTo>
                    <a:pt x="24" y="149"/>
                    <a:pt x="23" y="150"/>
                    <a:pt x="20" y="150"/>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83">
              <a:extLst>
                <a:ext uri="{FF2B5EF4-FFF2-40B4-BE49-F238E27FC236}">
                  <a16:creationId xmlns:a16="http://schemas.microsoft.com/office/drawing/2014/main" id="{22808A04-028B-415F-A830-4F4E8DFE3083}"/>
                </a:ext>
              </a:extLst>
            </p:cNvPr>
            <p:cNvSpPr>
              <a:spLocks/>
            </p:cNvSpPr>
            <p:nvPr userDrawn="1"/>
          </p:nvSpPr>
          <p:spPr bwMode="auto">
            <a:xfrm>
              <a:off x="1401" y="757"/>
              <a:ext cx="37" cy="49"/>
            </a:xfrm>
            <a:custGeom>
              <a:avLst/>
              <a:gdLst>
                <a:gd name="T0" fmla="*/ 5 w 30"/>
                <a:gd name="T1" fmla="*/ 39 h 39"/>
                <a:gd name="T2" fmla="*/ 6 w 30"/>
                <a:gd name="T3" fmla="*/ 28 h 39"/>
                <a:gd name="T4" fmla="*/ 6 w 30"/>
                <a:gd name="T5" fmla="*/ 1 h 39"/>
                <a:gd name="T6" fmla="*/ 10 w 30"/>
                <a:gd name="T7" fmla="*/ 0 h 39"/>
                <a:gd name="T8" fmla="*/ 25 w 30"/>
                <a:gd name="T9" fmla="*/ 17 h 39"/>
                <a:gd name="T10" fmla="*/ 5 w 30"/>
                <a:gd name="T11" fmla="*/ 39 h 39"/>
              </a:gdLst>
              <a:ahLst/>
              <a:cxnLst>
                <a:cxn ang="0">
                  <a:pos x="T0" y="T1"/>
                </a:cxn>
                <a:cxn ang="0">
                  <a:pos x="T2" y="T3"/>
                </a:cxn>
                <a:cxn ang="0">
                  <a:pos x="T4" y="T5"/>
                </a:cxn>
                <a:cxn ang="0">
                  <a:pos x="T6" y="T7"/>
                </a:cxn>
                <a:cxn ang="0">
                  <a:pos x="T8" y="T9"/>
                </a:cxn>
                <a:cxn ang="0">
                  <a:pos x="T10" y="T11"/>
                </a:cxn>
              </a:cxnLst>
              <a:rect l="0" t="0" r="r" b="b"/>
              <a:pathLst>
                <a:path w="30" h="39">
                  <a:moveTo>
                    <a:pt x="5" y="39"/>
                  </a:moveTo>
                  <a:cubicBezTo>
                    <a:pt x="3" y="35"/>
                    <a:pt x="6" y="31"/>
                    <a:pt x="6" y="28"/>
                  </a:cubicBezTo>
                  <a:cubicBezTo>
                    <a:pt x="3" y="17"/>
                    <a:pt x="0" y="9"/>
                    <a:pt x="6" y="1"/>
                  </a:cubicBezTo>
                  <a:cubicBezTo>
                    <a:pt x="7" y="0"/>
                    <a:pt x="9" y="0"/>
                    <a:pt x="10" y="0"/>
                  </a:cubicBezTo>
                  <a:cubicBezTo>
                    <a:pt x="14" y="4"/>
                    <a:pt x="21" y="11"/>
                    <a:pt x="25" y="17"/>
                  </a:cubicBezTo>
                  <a:cubicBezTo>
                    <a:pt x="30" y="29"/>
                    <a:pt x="14" y="35"/>
                    <a:pt x="5" y="39"/>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84">
              <a:extLst>
                <a:ext uri="{FF2B5EF4-FFF2-40B4-BE49-F238E27FC236}">
                  <a16:creationId xmlns:a16="http://schemas.microsoft.com/office/drawing/2014/main" id="{3A8F4F4E-58C0-47A4-9972-C43914F183EC}"/>
                </a:ext>
              </a:extLst>
            </p:cNvPr>
            <p:cNvSpPr>
              <a:spLocks/>
            </p:cNvSpPr>
            <p:nvPr userDrawn="1"/>
          </p:nvSpPr>
          <p:spPr bwMode="auto">
            <a:xfrm>
              <a:off x="1411" y="708"/>
              <a:ext cx="46" cy="47"/>
            </a:xfrm>
            <a:custGeom>
              <a:avLst/>
              <a:gdLst>
                <a:gd name="T0" fmla="*/ 7 w 37"/>
                <a:gd name="T1" fmla="*/ 38 h 38"/>
                <a:gd name="T2" fmla="*/ 4 w 37"/>
                <a:gd name="T3" fmla="*/ 36 h 38"/>
                <a:gd name="T4" fmla="*/ 6 w 37"/>
                <a:gd name="T5" fmla="*/ 29 h 38"/>
                <a:gd name="T6" fmla="*/ 11 w 37"/>
                <a:gd name="T7" fmla="*/ 0 h 38"/>
                <a:gd name="T8" fmla="*/ 16 w 37"/>
                <a:gd name="T9" fmla="*/ 7 h 38"/>
                <a:gd name="T10" fmla="*/ 24 w 37"/>
                <a:gd name="T11" fmla="*/ 32 h 38"/>
                <a:gd name="T12" fmla="*/ 7 w 37"/>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37" h="38">
                  <a:moveTo>
                    <a:pt x="7" y="38"/>
                  </a:moveTo>
                  <a:cubicBezTo>
                    <a:pt x="5" y="37"/>
                    <a:pt x="5" y="37"/>
                    <a:pt x="4" y="36"/>
                  </a:cubicBezTo>
                  <a:cubicBezTo>
                    <a:pt x="6" y="33"/>
                    <a:pt x="7" y="32"/>
                    <a:pt x="6" y="29"/>
                  </a:cubicBezTo>
                  <a:cubicBezTo>
                    <a:pt x="0" y="20"/>
                    <a:pt x="0" y="5"/>
                    <a:pt x="11" y="0"/>
                  </a:cubicBezTo>
                  <a:cubicBezTo>
                    <a:pt x="14" y="0"/>
                    <a:pt x="15" y="3"/>
                    <a:pt x="16" y="7"/>
                  </a:cubicBezTo>
                  <a:cubicBezTo>
                    <a:pt x="23" y="14"/>
                    <a:pt x="37" y="23"/>
                    <a:pt x="24" y="32"/>
                  </a:cubicBezTo>
                  <a:cubicBezTo>
                    <a:pt x="18" y="35"/>
                    <a:pt x="13" y="36"/>
                    <a:pt x="7" y="38"/>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85">
              <a:extLst>
                <a:ext uri="{FF2B5EF4-FFF2-40B4-BE49-F238E27FC236}">
                  <a16:creationId xmlns:a16="http://schemas.microsoft.com/office/drawing/2014/main" id="{8DB7D6AC-873E-4DA3-AC2D-3E4704B2A96C}"/>
                </a:ext>
              </a:extLst>
            </p:cNvPr>
            <p:cNvSpPr>
              <a:spLocks/>
            </p:cNvSpPr>
            <p:nvPr userDrawn="1"/>
          </p:nvSpPr>
          <p:spPr bwMode="auto">
            <a:xfrm>
              <a:off x="2067" y="765"/>
              <a:ext cx="26" cy="39"/>
            </a:xfrm>
            <a:custGeom>
              <a:avLst/>
              <a:gdLst>
                <a:gd name="T0" fmla="*/ 10 w 21"/>
                <a:gd name="T1" fmla="*/ 31 h 31"/>
                <a:gd name="T2" fmla="*/ 3 w 21"/>
                <a:gd name="T3" fmla="*/ 4 h 31"/>
                <a:gd name="T4" fmla="*/ 21 w 21"/>
                <a:gd name="T5" fmla="*/ 18 h 31"/>
                <a:gd name="T6" fmla="*/ 10 w 21"/>
                <a:gd name="T7" fmla="*/ 31 h 31"/>
              </a:gdLst>
              <a:ahLst/>
              <a:cxnLst>
                <a:cxn ang="0">
                  <a:pos x="T0" y="T1"/>
                </a:cxn>
                <a:cxn ang="0">
                  <a:pos x="T2" y="T3"/>
                </a:cxn>
                <a:cxn ang="0">
                  <a:pos x="T4" y="T5"/>
                </a:cxn>
                <a:cxn ang="0">
                  <a:pos x="T6" y="T7"/>
                </a:cxn>
              </a:cxnLst>
              <a:rect l="0" t="0" r="r" b="b"/>
              <a:pathLst>
                <a:path w="21" h="31">
                  <a:moveTo>
                    <a:pt x="10" y="31"/>
                  </a:moveTo>
                  <a:cubicBezTo>
                    <a:pt x="0" y="27"/>
                    <a:pt x="2" y="11"/>
                    <a:pt x="3" y="4"/>
                  </a:cubicBezTo>
                  <a:cubicBezTo>
                    <a:pt x="11" y="0"/>
                    <a:pt x="20" y="9"/>
                    <a:pt x="21" y="18"/>
                  </a:cubicBezTo>
                  <a:cubicBezTo>
                    <a:pt x="19" y="27"/>
                    <a:pt x="19" y="29"/>
                    <a:pt x="10" y="31"/>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86">
              <a:extLst>
                <a:ext uri="{FF2B5EF4-FFF2-40B4-BE49-F238E27FC236}">
                  <a16:creationId xmlns:a16="http://schemas.microsoft.com/office/drawing/2014/main" id="{3A9D498B-46BE-4055-A48C-0A18CC5E539B}"/>
                </a:ext>
              </a:extLst>
            </p:cNvPr>
            <p:cNvSpPr>
              <a:spLocks noEditPoints="1"/>
            </p:cNvSpPr>
            <p:nvPr userDrawn="1"/>
          </p:nvSpPr>
          <p:spPr bwMode="auto">
            <a:xfrm>
              <a:off x="2057" y="673"/>
              <a:ext cx="166" cy="224"/>
            </a:xfrm>
            <a:custGeom>
              <a:avLst/>
              <a:gdLst>
                <a:gd name="T0" fmla="*/ 71 w 134"/>
                <a:gd name="T1" fmla="*/ 180 h 180"/>
                <a:gd name="T2" fmla="*/ 34 w 134"/>
                <a:gd name="T3" fmla="*/ 173 h 180"/>
                <a:gd name="T4" fmla="*/ 56 w 134"/>
                <a:gd name="T5" fmla="*/ 148 h 180"/>
                <a:gd name="T6" fmla="*/ 0 w 134"/>
                <a:gd name="T7" fmla="*/ 147 h 180"/>
                <a:gd name="T8" fmla="*/ 56 w 134"/>
                <a:gd name="T9" fmla="*/ 124 h 180"/>
                <a:gd name="T10" fmla="*/ 75 w 134"/>
                <a:gd name="T11" fmla="*/ 108 h 180"/>
                <a:gd name="T12" fmla="*/ 91 w 134"/>
                <a:gd name="T13" fmla="*/ 96 h 180"/>
                <a:gd name="T14" fmla="*/ 32 w 134"/>
                <a:gd name="T15" fmla="*/ 119 h 180"/>
                <a:gd name="T16" fmla="*/ 34 w 134"/>
                <a:gd name="T17" fmla="*/ 108 h 180"/>
                <a:gd name="T18" fmla="*/ 73 w 134"/>
                <a:gd name="T19" fmla="*/ 81 h 180"/>
                <a:gd name="T20" fmla="*/ 71 w 134"/>
                <a:gd name="T21" fmla="*/ 78 h 180"/>
                <a:gd name="T22" fmla="*/ 39 w 134"/>
                <a:gd name="T23" fmla="*/ 93 h 180"/>
                <a:gd name="T24" fmla="*/ 27 w 134"/>
                <a:gd name="T25" fmla="*/ 61 h 180"/>
                <a:gd name="T26" fmla="*/ 33 w 134"/>
                <a:gd name="T27" fmla="*/ 44 h 180"/>
                <a:gd name="T28" fmla="*/ 46 w 134"/>
                <a:gd name="T29" fmla="*/ 56 h 180"/>
                <a:gd name="T30" fmla="*/ 60 w 134"/>
                <a:gd name="T31" fmla="*/ 66 h 180"/>
                <a:gd name="T32" fmla="*/ 68 w 134"/>
                <a:gd name="T33" fmla="*/ 55 h 180"/>
                <a:gd name="T34" fmla="*/ 64 w 134"/>
                <a:gd name="T35" fmla="*/ 45 h 180"/>
                <a:gd name="T36" fmla="*/ 84 w 134"/>
                <a:gd name="T37" fmla="*/ 25 h 180"/>
                <a:gd name="T38" fmla="*/ 111 w 134"/>
                <a:gd name="T39" fmla="*/ 20 h 180"/>
                <a:gd name="T40" fmla="*/ 110 w 134"/>
                <a:gd name="T41" fmla="*/ 29 h 180"/>
                <a:gd name="T42" fmla="*/ 132 w 134"/>
                <a:gd name="T43" fmla="*/ 44 h 180"/>
                <a:gd name="T44" fmla="*/ 115 w 134"/>
                <a:gd name="T45" fmla="*/ 77 h 180"/>
                <a:gd name="T46" fmla="*/ 120 w 134"/>
                <a:gd name="T47" fmla="*/ 94 h 180"/>
                <a:gd name="T48" fmla="*/ 78 w 134"/>
                <a:gd name="T49" fmla="*/ 114 h 180"/>
                <a:gd name="T50" fmla="*/ 92 w 134"/>
                <a:gd name="T51" fmla="*/ 119 h 180"/>
                <a:gd name="T52" fmla="*/ 81 w 134"/>
                <a:gd name="T53" fmla="*/ 140 h 180"/>
                <a:gd name="T54" fmla="*/ 72 w 134"/>
                <a:gd name="T55" fmla="*/ 180 h 180"/>
                <a:gd name="T56" fmla="*/ 106 w 134"/>
                <a:gd name="T57" fmla="*/ 53 h 180"/>
                <a:gd name="T58" fmla="*/ 87 w 134"/>
                <a:gd name="T59" fmla="*/ 59 h 180"/>
                <a:gd name="T60" fmla="*/ 87 w 134"/>
                <a:gd name="T61" fmla="*/ 60 h 180"/>
                <a:gd name="T62" fmla="*/ 92 w 134"/>
                <a:gd name="T63" fmla="*/ 58 h 180"/>
                <a:gd name="T64" fmla="*/ 99 w 134"/>
                <a:gd name="T65" fmla="*/ 6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 h="180">
                  <a:moveTo>
                    <a:pt x="72" y="180"/>
                  </a:moveTo>
                  <a:cubicBezTo>
                    <a:pt x="71" y="180"/>
                    <a:pt x="71" y="180"/>
                    <a:pt x="71" y="180"/>
                  </a:cubicBezTo>
                  <a:cubicBezTo>
                    <a:pt x="58" y="180"/>
                    <a:pt x="46" y="179"/>
                    <a:pt x="34" y="175"/>
                  </a:cubicBezTo>
                  <a:cubicBezTo>
                    <a:pt x="34" y="174"/>
                    <a:pt x="34" y="174"/>
                    <a:pt x="34" y="173"/>
                  </a:cubicBezTo>
                  <a:cubicBezTo>
                    <a:pt x="41" y="169"/>
                    <a:pt x="50" y="170"/>
                    <a:pt x="55" y="163"/>
                  </a:cubicBezTo>
                  <a:cubicBezTo>
                    <a:pt x="56" y="157"/>
                    <a:pt x="57" y="152"/>
                    <a:pt x="56" y="148"/>
                  </a:cubicBezTo>
                  <a:cubicBezTo>
                    <a:pt x="43" y="148"/>
                    <a:pt x="37" y="157"/>
                    <a:pt x="27" y="161"/>
                  </a:cubicBezTo>
                  <a:cubicBezTo>
                    <a:pt x="18" y="162"/>
                    <a:pt x="3" y="154"/>
                    <a:pt x="0" y="147"/>
                  </a:cubicBezTo>
                  <a:cubicBezTo>
                    <a:pt x="0" y="136"/>
                    <a:pt x="3" y="141"/>
                    <a:pt x="14" y="140"/>
                  </a:cubicBezTo>
                  <a:cubicBezTo>
                    <a:pt x="28" y="138"/>
                    <a:pt x="43" y="130"/>
                    <a:pt x="56" y="124"/>
                  </a:cubicBezTo>
                  <a:cubicBezTo>
                    <a:pt x="59" y="121"/>
                    <a:pt x="59" y="121"/>
                    <a:pt x="61" y="121"/>
                  </a:cubicBezTo>
                  <a:cubicBezTo>
                    <a:pt x="64" y="112"/>
                    <a:pt x="66" y="110"/>
                    <a:pt x="75" y="108"/>
                  </a:cubicBezTo>
                  <a:cubicBezTo>
                    <a:pt x="79" y="106"/>
                    <a:pt x="79" y="106"/>
                    <a:pt x="90" y="100"/>
                  </a:cubicBezTo>
                  <a:cubicBezTo>
                    <a:pt x="90" y="99"/>
                    <a:pt x="91" y="98"/>
                    <a:pt x="91" y="96"/>
                  </a:cubicBezTo>
                  <a:cubicBezTo>
                    <a:pt x="74" y="98"/>
                    <a:pt x="61" y="112"/>
                    <a:pt x="48" y="121"/>
                  </a:cubicBezTo>
                  <a:cubicBezTo>
                    <a:pt x="41" y="122"/>
                    <a:pt x="36" y="121"/>
                    <a:pt x="32" y="119"/>
                  </a:cubicBezTo>
                  <a:cubicBezTo>
                    <a:pt x="29" y="120"/>
                    <a:pt x="12" y="123"/>
                    <a:pt x="20" y="116"/>
                  </a:cubicBezTo>
                  <a:cubicBezTo>
                    <a:pt x="25" y="114"/>
                    <a:pt x="29" y="111"/>
                    <a:pt x="34" y="108"/>
                  </a:cubicBezTo>
                  <a:cubicBezTo>
                    <a:pt x="47" y="100"/>
                    <a:pt x="61" y="93"/>
                    <a:pt x="74" y="85"/>
                  </a:cubicBezTo>
                  <a:cubicBezTo>
                    <a:pt x="74" y="83"/>
                    <a:pt x="73" y="82"/>
                    <a:pt x="73" y="81"/>
                  </a:cubicBezTo>
                  <a:cubicBezTo>
                    <a:pt x="73" y="79"/>
                    <a:pt x="74" y="77"/>
                    <a:pt x="74" y="75"/>
                  </a:cubicBezTo>
                  <a:cubicBezTo>
                    <a:pt x="72" y="76"/>
                    <a:pt x="71" y="76"/>
                    <a:pt x="71" y="78"/>
                  </a:cubicBezTo>
                  <a:cubicBezTo>
                    <a:pt x="63" y="81"/>
                    <a:pt x="59" y="88"/>
                    <a:pt x="53" y="81"/>
                  </a:cubicBezTo>
                  <a:cubicBezTo>
                    <a:pt x="51" y="88"/>
                    <a:pt x="46" y="93"/>
                    <a:pt x="39" y="93"/>
                  </a:cubicBezTo>
                  <a:cubicBezTo>
                    <a:pt x="32" y="89"/>
                    <a:pt x="32" y="77"/>
                    <a:pt x="31" y="72"/>
                  </a:cubicBezTo>
                  <a:cubicBezTo>
                    <a:pt x="30" y="71"/>
                    <a:pt x="29" y="67"/>
                    <a:pt x="27" y="61"/>
                  </a:cubicBezTo>
                  <a:cubicBezTo>
                    <a:pt x="24" y="55"/>
                    <a:pt x="18" y="47"/>
                    <a:pt x="22" y="42"/>
                  </a:cubicBezTo>
                  <a:cubicBezTo>
                    <a:pt x="27" y="38"/>
                    <a:pt x="29" y="37"/>
                    <a:pt x="33" y="44"/>
                  </a:cubicBezTo>
                  <a:cubicBezTo>
                    <a:pt x="37" y="47"/>
                    <a:pt x="42" y="51"/>
                    <a:pt x="45" y="56"/>
                  </a:cubicBezTo>
                  <a:cubicBezTo>
                    <a:pt x="45" y="56"/>
                    <a:pt x="46" y="56"/>
                    <a:pt x="46" y="56"/>
                  </a:cubicBezTo>
                  <a:cubicBezTo>
                    <a:pt x="48" y="62"/>
                    <a:pt x="54" y="69"/>
                    <a:pt x="53" y="77"/>
                  </a:cubicBezTo>
                  <a:cubicBezTo>
                    <a:pt x="57" y="75"/>
                    <a:pt x="62" y="71"/>
                    <a:pt x="60" y="66"/>
                  </a:cubicBezTo>
                  <a:cubicBezTo>
                    <a:pt x="53" y="63"/>
                    <a:pt x="57" y="57"/>
                    <a:pt x="61" y="55"/>
                  </a:cubicBezTo>
                  <a:cubicBezTo>
                    <a:pt x="64" y="55"/>
                    <a:pt x="64" y="55"/>
                    <a:pt x="68" y="55"/>
                  </a:cubicBezTo>
                  <a:cubicBezTo>
                    <a:pt x="68" y="53"/>
                    <a:pt x="68" y="53"/>
                    <a:pt x="67" y="52"/>
                  </a:cubicBezTo>
                  <a:cubicBezTo>
                    <a:pt x="62" y="50"/>
                    <a:pt x="63" y="49"/>
                    <a:pt x="64" y="45"/>
                  </a:cubicBezTo>
                  <a:cubicBezTo>
                    <a:pt x="58" y="43"/>
                    <a:pt x="56" y="37"/>
                    <a:pt x="58" y="32"/>
                  </a:cubicBezTo>
                  <a:cubicBezTo>
                    <a:pt x="76" y="28"/>
                    <a:pt x="76" y="28"/>
                    <a:pt x="84" y="25"/>
                  </a:cubicBezTo>
                  <a:cubicBezTo>
                    <a:pt x="89" y="19"/>
                    <a:pt x="95" y="0"/>
                    <a:pt x="106" y="4"/>
                  </a:cubicBezTo>
                  <a:cubicBezTo>
                    <a:pt x="109" y="7"/>
                    <a:pt x="111" y="14"/>
                    <a:pt x="111" y="20"/>
                  </a:cubicBezTo>
                  <a:cubicBezTo>
                    <a:pt x="109" y="23"/>
                    <a:pt x="107" y="25"/>
                    <a:pt x="107" y="28"/>
                  </a:cubicBezTo>
                  <a:cubicBezTo>
                    <a:pt x="108" y="28"/>
                    <a:pt x="109" y="28"/>
                    <a:pt x="110" y="29"/>
                  </a:cubicBezTo>
                  <a:cubicBezTo>
                    <a:pt x="117" y="25"/>
                    <a:pt x="121" y="21"/>
                    <a:pt x="125" y="31"/>
                  </a:cubicBezTo>
                  <a:cubicBezTo>
                    <a:pt x="132" y="35"/>
                    <a:pt x="134" y="34"/>
                    <a:pt x="132" y="44"/>
                  </a:cubicBezTo>
                  <a:cubicBezTo>
                    <a:pt x="127" y="55"/>
                    <a:pt x="121" y="66"/>
                    <a:pt x="115" y="76"/>
                  </a:cubicBezTo>
                  <a:cubicBezTo>
                    <a:pt x="115" y="76"/>
                    <a:pt x="115" y="77"/>
                    <a:pt x="115" y="77"/>
                  </a:cubicBezTo>
                  <a:cubicBezTo>
                    <a:pt x="117" y="77"/>
                    <a:pt x="118" y="78"/>
                    <a:pt x="119" y="78"/>
                  </a:cubicBezTo>
                  <a:cubicBezTo>
                    <a:pt x="120" y="83"/>
                    <a:pt x="120" y="88"/>
                    <a:pt x="120" y="94"/>
                  </a:cubicBezTo>
                  <a:cubicBezTo>
                    <a:pt x="116" y="100"/>
                    <a:pt x="110" y="100"/>
                    <a:pt x="103" y="101"/>
                  </a:cubicBezTo>
                  <a:cubicBezTo>
                    <a:pt x="94" y="106"/>
                    <a:pt x="86" y="109"/>
                    <a:pt x="78" y="114"/>
                  </a:cubicBezTo>
                  <a:cubicBezTo>
                    <a:pt x="78" y="116"/>
                    <a:pt x="78" y="118"/>
                    <a:pt x="79" y="120"/>
                  </a:cubicBezTo>
                  <a:cubicBezTo>
                    <a:pt x="83" y="120"/>
                    <a:pt x="87" y="120"/>
                    <a:pt x="92" y="119"/>
                  </a:cubicBezTo>
                  <a:cubicBezTo>
                    <a:pt x="96" y="123"/>
                    <a:pt x="96" y="131"/>
                    <a:pt x="93" y="136"/>
                  </a:cubicBezTo>
                  <a:cubicBezTo>
                    <a:pt x="88" y="137"/>
                    <a:pt x="85" y="138"/>
                    <a:pt x="81" y="140"/>
                  </a:cubicBezTo>
                  <a:cubicBezTo>
                    <a:pt x="81" y="142"/>
                    <a:pt x="81" y="144"/>
                    <a:pt x="80" y="147"/>
                  </a:cubicBezTo>
                  <a:cubicBezTo>
                    <a:pt x="81" y="156"/>
                    <a:pt x="85" y="178"/>
                    <a:pt x="72" y="180"/>
                  </a:cubicBezTo>
                  <a:moveTo>
                    <a:pt x="99" y="67"/>
                  </a:moveTo>
                  <a:cubicBezTo>
                    <a:pt x="103" y="63"/>
                    <a:pt x="106" y="58"/>
                    <a:pt x="106" y="53"/>
                  </a:cubicBezTo>
                  <a:cubicBezTo>
                    <a:pt x="102" y="49"/>
                    <a:pt x="96" y="49"/>
                    <a:pt x="92" y="49"/>
                  </a:cubicBezTo>
                  <a:cubicBezTo>
                    <a:pt x="92" y="51"/>
                    <a:pt x="92" y="51"/>
                    <a:pt x="87" y="59"/>
                  </a:cubicBezTo>
                  <a:cubicBezTo>
                    <a:pt x="88" y="59"/>
                    <a:pt x="88" y="59"/>
                    <a:pt x="89" y="59"/>
                  </a:cubicBezTo>
                  <a:cubicBezTo>
                    <a:pt x="88" y="60"/>
                    <a:pt x="88" y="60"/>
                    <a:pt x="87" y="60"/>
                  </a:cubicBezTo>
                  <a:cubicBezTo>
                    <a:pt x="87" y="60"/>
                    <a:pt x="88" y="60"/>
                    <a:pt x="88" y="61"/>
                  </a:cubicBezTo>
                  <a:cubicBezTo>
                    <a:pt x="90" y="61"/>
                    <a:pt x="91" y="59"/>
                    <a:pt x="92" y="58"/>
                  </a:cubicBezTo>
                  <a:cubicBezTo>
                    <a:pt x="98" y="57"/>
                    <a:pt x="98" y="59"/>
                    <a:pt x="98" y="67"/>
                  </a:cubicBezTo>
                  <a:cubicBezTo>
                    <a:pt x="98" y="67"/>
                    <a:pt x="98" y="67"/>
                    <a:pt x="99" y="67"/>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87">
              <a:extLst>
                <a:ext uri="{FF2B5EF4-FFF2-40B4-BE49-F238E27FC236}">
                  <a16:creationId xmlns:a16="http://schemas.microsoft.com/office/drawing/2014/main" id="{5CBEA33D-5CD1-43C1-97C3-6A87B3B91FA9}"/>
                </a:ext>
              </a:extLst>
            </p:cNvPr>
            <p:cNvSpPr>
              <a:spLocks/>
            </p:cNvSpPr>
            <p:nvPr userDrawn="1"/>
          </p:nvSpPr>
          <p:spPr bwMode="auto">
            <a:xfrm>
              <a:off x="1415" y="933"/>
              <a:ext cx="31" cy="40"/>
            </a:xfrm>
            <a:custGeom>
              <a:avLst/>
              <a:gdLst>
                <a:gd name="T0" fmla="*/ 0 w 31"/>
                <a:gd name="T1" fmla="*/ 35 h 40"/>
                <a:gd name="T2" fmla="*/ 24 w 31"/>
                <a:gd name="T3" fmla="*/ 5 h 40"/>
                <a:gd name="T4" fmla="*/ 2 w 31"/>
                <a:gd name="T5" fmla="*/ 5 h 40"/>
                <a:gd name="T6" fmla="*/ 2 w 31"/>
                <a:gd name="T7" fmla="*/ 3 h 40"/>
                <a:gd name="T8" fmla="*/ 2 w 31"/>
                <a:gd name="T9" fmla="*/ 0 h 40"/>
                <a:gd name="T10" fmla="*/ 31 w 31"/>
                <a:gd name="T11" fmla="*/ 0 h 40"/>
                <a:gd name="T12" fmla="*/ 31 w 31"/>
                <a:gd name="T13" fmla="*/ 3 h 40"/>
                <a:gd name="T14" fmla="*/ 31 w 31"/>
                <a:gd name="T15" fmla="*/ 5 h 40"/>
                <a:gd name="T16" fmla="*/ 6 w 31"/>
                <a:gd name="T17" fmla="*/ 35 h 40"/>
                <a:gd name="T18" fmla="*/ 31 w 31"/>
                <a:gd name="T19" fmla="*/ 35 h 40"/>
                <a:gd name="T20" fmla="*/ 31 w 31"/>
                <a:gd name="T21" fmla="*/ 37 h 40"/>
                <a:gd name="T22" fmla="*/ 31 w 31"/>
                <a:gd name="T23" fmla="*/ 40 h 40"/>
                <a:gd name="T24" fmla="*/ 0 w 31"/>
                <a:gd name="T25" fmla="*/ 40 h 40"/>
                <a:gd name="T26" fmla="*/ 0 w 31"/>
                <a:gd name="T27" fmla="*/ 37 h 40"/>
                <a:gd name="T28" fmla="*/ 0 w 31"/>
                <a:gd name="T29"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0" y="35"/>
                  </a:moveTo>
                  <a:lnTo>
                    <a:pt x="24" y="5"/>
                  </a:lnTo>
                  <a:lnTo>
                    <a:pt x="2" y="5"/>
                  </a:lnTo>
                  <a:lnTo>
                    <a:pt x="2" y="3"/>
                  </a:lnTo>
                  <a:lnTo>
                    <a:pt x="2" y="0"/>
                  </a:lnTo>
                  <a:lnTo>
                    <a:pt x="31" y="0"/>
                  </a:lnTo>
                  <a:lnTo>
                    <a:pt x="31" y="3"/>
                  </a:lnTo>
                  <a:lnTo>
                    <a:pt x="31" y="5"/>
                  </a:lnTo>
                  <a:lnTo>
                    <a:pt x="6" y="35"/>
                  </a:lnTo>
                  <a:lnTo>
                    <a:pt x="31" y="35"/>
                  </a:lnTo>
                  <a:lnTo>
                    <a:pt x="31" y="37"/>
                  </a:lnTo>
                  <a:lnTo>
                    <a:pt x="31" y="40"/>
                  </a:lnTo>
                  <a:lnTo>
                    <a:pt x="0" y="40"/>
                  </a:lnTo>
                  <a:lnTo>
                    <a:pt x="0" y="37"/>
                  </a:lnTo>
                  <a:lnTo>
                    <a:pt x="0" y="35"/>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88">
              <a:extLst>
                <a:ext uri="{FF2B5EF4-FFF2-40B4-BE49-F238E27FC236}">
                  <a16:creationId xmlns:a16="http://schemas.microsoft.com/office/drawing/2014/main" id="{4635C5A0-26DC-44A3-BB50-16B1ED32F408}"/>
                </a:ext>
              </a:extLst>
            </p:cNvPr>
            <p:cNvSpPr>
              <a:spLocks/>
            </p:cNvSpPr>
            <p:nvPr userDrawn="1"/>
          </p:nvSpPr>
          <p:spPr bwMode="auto">
            <a:xfrm>
              <a:off x="1458" y="933"/>
              <a:ext cx="31" cy="40"/>
            </a:xfrm>
            <a:custGeom>
              <a:avLst/>
              <a:gdLst>
                <a:gd name="T0" fmla="*/ 0 w 31"/>
                <a:gd name="T1" fmla="*/ 0 h 40"/>
                <a:gd name="T2" fmla="*/ 2 w 31"/>
                <a:gd name="T3" fmla="*/ 0 h 40"/>
                <a:gd name="T4" fmla="*/ 5 w 31"/>
                <a:gd name="T5" fmla="*/ 0 h 40"/>
                <a:gd name="T6" fmla="*/ 5 w 31"/>
                <a:gd name="T7" fmla="*/ 16 h 40"/>
                <a:gd name="T8" fmla="*/ 26 w 31"/>
                <a:gd name="T9" fmla="*/ 16 h 40"/>
                <a:gd name="T10" fmla="*/ 26 w 31"/>
                <a:gd name="T11" fmla="*/ 0 h 40"/>
                <a:gd name="T12" fmla="*/ 28 w 31"/>
                <a:gd name="T13" fmla="*/ 0 h 40"/>
                <a:gd name="T14" fmla="*/ 31 w 31"/>
                <a:gd name="T15" fmla="*/ 0 h 40"/>
                <a:gd name="T16" fmla="*/ 31 w 31"/>
                <a:gd name="T17" fmla="*/ 40 h 40"/>
                <a:gd name="T18" fmla="*/ 28 w 31"/>
                <a:gd name="T19" fmla="*/ 40 h 40"/>
                <a:gd name="T20" fmla="*/ 26 w 31"/>
                <a:gd name="T21" fmla="*/ 40 h 40"/>
                <a:gd name="T22" fmla="*/ 26 w 31"/>
                <a:gd name="T23" fmla="*/ 21 h 40"/>
                <a:gd name="T24" fmla="*/ 5 w 31"/>
                <a:gd name="T25" fmla="*/ 21 h 40"/>
                <a:gd name="T26" fmla="*/ 5 w 31"/>
                <a:gd name="T27" fmla="*/ 40 h 40"/>
                <a:gd name="T28" fmla="*/ 2 w 31"/>
                <a:gd name="T29" fmla="*/ 40 h 40"/>
                <a:gd name="T30" fmla="*/ 0 w 31"/>
                <a:gd name="T31" fmla="*/ 40 h 40"/>
                <a:gd name="T32" fmla="*/ 0 w 31"/>
                <a:gd name="T3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40">
                  <a:moveTo>
                    <a:pt x="0" y="0"/>
                  </a:moveTo>
                  <a:lnTo>
                    <a:pt x="2" y="0"/>
                  </a:lnTo>
                  <a:lnTo>
                    <a:pt x="5" y="0"/>
                  </a:lnTo>
                  <a:lnTo>
                    <a:pt x="5" y="16"/>
                  </a:lnTo>
                  <a:lnTo>
                    <a:pt x="26" y="16"/>
                  </a:lnTo>
                  <a:lnTo>
                    <a:pt x="26" y="0"/>
                  </a:lnTo>
                  <a:lnTo>
                    <a:pt x="28" y="0"/>
                  </a:lnTo>
                  <a:lnTo>
                    <a:pt x="31" y="0"/>
                  </a:lnTo>
                  <a:lnTo>
                    <a:pt x="31" y="40"/>
                  </a:lnTo>
                  <a:lnTo>
                    <a:pt x="28" y="40"/>
                  </a:lnTo>
                  <a:lnTo>
                    <a:pt x="26" y="40"/>
                  </a:lnTo>
                  <a:lnTo>
                    <a:pt x="26" y="21"/>
                  </a:lnTo>
                  <a:lnTo>
                    <a:pt x="5" y="21"/>
                  </a:lnTo>
                  <a:lnTo>
                    <a:pt x="5" y="40"/>
                  </a:lnTo>
                  <a:lnTo>
                    <a:pt x="2" y="40"/>
                  </a:lnTo>
                  <a:lnTo>
                    <a:pt x="0" y="40"/>
                  </a:lnTo>
                  <a:lnTo>
                    <a:pt x="0"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89">
              <a:extLst>
                <a:ext uri="{FF2B5EF4-FFF2-40B4-BE49-F238E27FC236}">
                  <a16:creationId xmlns:a16="http://schemas.microsoft.com/office/drawing/2014/main" id="{9C138777-C4AA-493B-A11B-92E825C06BDB}"/>
                </a:ext>
              </a:extLst>
            </p:cNvPr>
            <p:cNvSpPr>
              <a:spLocks/>
            </p:cNvSpPr>
            <p:nvPr userDrawn="1"/>
          </p:nvSpPr>
          <p:spPr bwMode="auto">
            <a:xfrm>
              <a:off x="1503" y="933"/>
              <a:ext cx="29" cy="40"/>
            </a:xfrm>
            <a:custGeom>
              <a:avLst/>
              <a:gdLst>
                <a:gd name="T0" fmla="*/ 0 w 29"/>
                <a:gd name="T1" fmla="*/ 40 h 40"/>
                <a:gd name="T2" fmla="*/ 0 w 29"/>
                <a:gd name="T3" fmla="*/ 0 h 40"/>
                <a:gd name="T4" fmla="*/ 29 w 29"/>
                <a:gd name="T5" fmla="*/ 0 h 40"/>
                <a:gd name="T6" fmla="*/ 29 w 29"/>
                <a:gd name="T7" fmla="*/ 3 h 40"/>
                <a:gd name="T8" fmla="*/ 29 w 29"/>
                <a:gd name="T9" fmla="*/ 5 h 40"/>
                <a:gd name="T10" fmla="*/ 6 w 29"/>
                <a:gd name="T11" fmla="*/ 5 h 40"/>
                <a:gd name="T12" fmla="*/ 6 w 29"/>
                <a:gd name="T13" fmla="*/ 16 h 40"/>
                <a:gd name="T14" fmla="*/ 27 w 29"/>
                <a:gd name="T15" fmla="*/ 16 h 40"/>
                <a:gd name="T16" fmla="*/ 27 w 29"/>
                <a:gd name="T17" fmla="*/ 19 h 40"/>
                <a:gd name="T18" fmla="*/ 27 w 29"/>
                <a:gd name="T19" fmla="*/ 21 h 40"/>
                <a:gd name="T20" fmla="*/ 6 w 29"/>
                <a:gd name="T21" fmla="*/ 21 h 40"/>
                <a:gd name="T22" fmla="*/ 6 w 29"/>
                <a:gd name="T23" fmla="*/ 35 h 40"/>
                <a:gd name="T24" fmla="*/ 29 w 29"/>
                <a:gd name="T25" fmla="*/ 35 h 40"/>
                <a:gd name="T26" fmla="*/ 29 w 29"/>
                <a:gd name="T27" fmla="*/ 37 h 40"/>
                <a:gd name="T28" fmla="*/ 29 w 29"/>
                <a:gd name="T29" fmla="*/ 40 h 40"/>
                <a:gd name="T30" fmla="*/ 0 w 29"/>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40">
                  <a:moveTo>
                    <a:pt x="0" y="40"/>
                  </a:moveTo>
                  <a:lnTo>
                    <a:pt x="0" y="0"/>
                  </a:lnTo>
                  <a:lnTo>
                    <a:pt x="29" y="0"/>
                  </a:lnTo>
                  <a:lnTo>
                    <a:pt x="29" y="3"/>
                  </a:lnTo>
                  <a:lnTo>
                    <a:pt x="29" y="5"/>
                  </a:lnTo>
                  <a:lnTo>
                    <a:pt x="6" y="5"/>
                  </a:lnTo>
                  <a:lnTo>
                    <a:pt x="6" y="16"/>
                  </a:lnTo>
                  <a:lnTo>
                    <a:pt x="27" y="16"/>
                  </a:lnTo>
                  <a:lnTo>
                    <a:pt x="27" y="19"/>
                  </a:lnTo>
                  <a:lnTo>
                    <a:pt x="27" y="21"/>
                  </a:lnTo>
                  <a:lnTo>
                    <a:pt x="6" y="21"/>
                  </a:lnTo>
                  <a:lnTo>
                    <a:pt x="6" y="35"/>
                  </a:lnTo>
                  <a:lnTo>
                    <a:pt x="29" y="35"/>
                  </a:lnTo>
                  <a:lnTo>
                    <a:pt x="29" y="37"/>
                  </a:lnTo>
                  <a:lnTo>
                    <a:pt x="29" y="40"/>
                  </a:lnTo>
                  <a:lnTo>
                    <a:pt x="0" y="4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90">
              <a:extLst>
                <a:ext uri="{FF2B5EF4-FFF2-40B4-BE49-F238E27FC236}">
                  <a16:creationId xmlns:a16="http://schemas.microsoft.com/office/drawing/2014/main" id="{6A1F8203-DE09-4A8B-A300-2B782720AA03}"/>
                </a:ext>
              </a:extLst>
            </p:cNvPr>
            <p:cNvSpPr>
              <a:spLocks/>
            </p:cNvSpPr>
            <p:nvPr userDrawn="1"/>
          </p:nvSpPr>
          <p:spPr bwMode="auto">
            <a:xfrm>
              <a:off x="1542" y="933"/>
              <a:ext cx="22" cy="40"/>
            </a:xfrm>
            <a:custGeom>
              <a:avLst/>
              <a:gdLst>
                <a:gd name="T0" fmla="*/ 14 w 18"/>
                <a:gd name="T1" fmla="*/ 0 h 32"/>
                <a:gd name="T2" fmla="*/ 16 w 18"/>
                <a:gd name="T3" fmla="*/ 0 h 32"/>
                <a:gd name="T4" fmla="*/ 18 w 18"/>
                <a:gd name="T5" fmla="*/ 0 h 32"/>
                <a:gd name="T6" fmla="*/ 18 w 18"/>
                <a:gd name="T7" fmla="*/ 23 h 32"/>
                <a:gd name="T8" fmla="*/ 16 w 18"/>
                <a:gd name="T9" fmla="*/ 30 h 32"/>
                <a:gd name="T10" fmla="*/ 9 w 18"/>
                <a:gd name="T11" fmla="*/ 32 h 32"/>
                <a:gd name="T12" fmla="*/ 2 w 18"/>
                <a:gd name="T13" fmla="*/ 30 h 32"/>
                <a:gd name="T14" fmla="*/ 0 w 18"/>
                <a:gd name="T15" fmla="*/ 23 h 32"/>
                <a:gd name="T16" fmla="*/ 0 w 18"/>
                <a:gd name="T17" fmla="*/ 21 h 32"/>
                <a:gd name="T18" fmla="*/ 4 w 18"/>
                <a:gd name="T19" fmla="*/ 21 h 32"/>
                <a:gd name="T20" fmla="*/ 4 w 18"/>
                <a:gd name="T21" fmla="*/ 23 h 32"/>
                <a:gd name="T22" fmla="*/ 6 w 18"/>
                <a:gd name="T23" fmla="*/ 27 h 32"/>
                <a:gd name="T24" fmla="*/ 9 w 18"/>
                <a:gd name="T25" fmla="*/ 29 h 32"/>
                <a:gd name="T26" fmla="*/ 13 w 18"/>
                <a:gd name="T27" fmla="*/ 27 h 32"/>
                <a:gd name="T28" fmla="*/ 14 w 18"/>
                <a:gd name="T29" fmla="*/ 23 h 32"/>
                <a:gd name="T30" fmla="*/ 14 w 18"/>
                <a:gd name="T3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2">
                  <a:moveTo>
                    <a:pt x="14" y="0"/>
                  </a:moveTo>
                  <a:cubicBezTo>
                    <a:pt x="16" y="0"/>
                    <a:pt x="16" y="0"/>
                    <a:pt x="16" y="0"/>
                  </a:cubicBezTo>
                  <a:cubicBezTo>
                    <a:pt x="18" y="0"/>
                    <a:pt x="18" y="0"/>
                    <a:pt x="18" y="0"/>
                  </a:cubicBezTo>
                  <a:cubicBezTo>
                    <a:pt x="18" y="23"/>
                    <a:pt x="18" y="23"/>
                    <a:pt x="18" y="23"/>
                  </a:cubicBezTo>
                  <a:cubicBezTo>
                    <a:pt x="18" y="26"/>
                    <a:pt x="18" y="28"/>
                    <a:pt x="16" y="30"/>
                  </a:cubicBezTo>
                  <a:cubicBezTo>
                    <a:pt x="14" y="32"/>
                    <a:pt x="12" y="32"/>
                    <a:pt x="9" y="32"/>
                  </a:cubicBezTo>
                  <a:cubicBezTo>
                    <a:pt x="6" y="32"/>
                    <a:pt x="4" y="32"/>
                    <a:pt x="2" y="30"/>
                  </a:cubicBezTo>
                  <a:cubicBezTo>
                    <a:pt x="1" y="28"/>
                    <a:pt x="0" y="26"/>
                    <a:pt x="0" y="23"/>
                  </a:cubicBezTo>
                  <a:cubicBezTo>
                    <a:pt x="0" y="21"/>
                    <a:pt x="0" y="21"/>
                    <a:pt x="0" y="21"/>
                  </a:cubicBezTo>
                  <a:cubicBezTo>
                    <a:pt x="4" y="21"/>
                    <a:pt x="4" y="21"/>
                    <a:pt x="4" y="21"/>
                  </a:cubicBezTo>
                  <a:cubicBezTo>
                    <a:pt x="4" y="23"/>
                    <a:pt x="4" y="23"/>
                    <a:pt x="4" y="23"/>
                  </a:cubicBezTo>
                  <a:cubicBezTo>
                    <a:pt x="4" y="25"/>
                    <a:pt x="5" y="26"/>
                    <a:pt x="6" y="27"/>
                  </a:cubicBezTo>
                  <a:cubicBezTo>
                    <a:pt x="6" y="28"/>
                    <a:pt x="8" y="29"/>
                    <a:pt x="9" y="29"/>
                  </a:cubicBezTo>
                  <a:cubicBezTo>
                    <a:pt x="11" y="29"/>
                    <a:pt x="12" y="28"/>
                    <a:pt x="13" y="27"/>
                  </a:cubicBezTo>
                  <a:cubicBezTo>
                    <a:pt x="14" y="26"/>
                    <a:pt x="14" y="24"/>
                    <a:pt x="14" y="23"/>
                  </a:cubicBezTo>
                  <a:lnTo>
                    <a:pt x="14"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91">
              <a:extLst>
                <a:ext uri="{FF2B5EF4-FFF2-40B4-BE49-F238E27FC236}">
                  <a16:creationId xmlns:a16="http://schemas.microsoft.com/office/drawing/2014/main" id="{60097EB1-E8C1-4137-AF99-8DA365851353}"/>
                </a:ext>
              </a:extLst>
            </p:cNvPr>
            <p:cNvSpPr>
              <a:spLocks/>
            </p:cNvSpPr>
            <p:nvPr userDrawn="1"/>
          </p:nvSpPr>
          <p:spPr bwMode="auto">
            <a:xfrm>
              <a:off x="1579" y="933"/>
              <a:ext cx="5" cy="40"/>
            </a:xfrm>
            <a:custGeom>
              <a:avLst/>
              <a:gdLst>
                <a:gd name="T0" fmla="*/ 0 w 5"/>
                <a:gd name="T1" fmla="*/ 0 h 40"/>
                <a:gd name="T2" fmla="*/ 3 w 5"/>
                <a:gd name="T3" fmla="*/ 0 h 40"/>
                <a:gd name="T4" fmla="*/ 5 w 5"/>
                <a:gd name="T5" fmla="*/ 0 h 40"/>
                <a:gd name="T6" fmla="*/ 5 w 5"/>
                <a:gd name="T7" fmla="*/ 40 h 40"/>
                <a:gd name="T8" fmla="*/ 3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3" y="0"/>
                  </a:lnTo>
                  <a:lnTo>
                    <a:pt x="5" y="0"/>
                  </a:lnTo>
                  <a:lnTo>
                    <a:pt x="5" y="40"/>
                  </a:lnTo>
                  <a:lnTo>
                    <a:pt x="3" y="40"/>
                  </a:lnTo>
                  <a:lnTo>
                    <a:pt x="0" y="40"/>
                  </a:lnTo>
                  <a:lnTo>
                    <a:pt x="0"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92">
              <a:extLst>
                <a:ext uri="{FF2B5EF4-FFF2-40B4-BE49-F238E27FC236}">
                  <a16:creationId xmlns:a16="http://schemas.microsoft.com/office/drawing/2014/main" id="{2F7C216D-280A-4FBA-A92E-1523EEE3260D}"/>
                </a:ext>
              </a:extLst>
            </p:cNvPr>
            <p:cNvSpPr>
              <a:spLocks noEditPoints="1"/>
            </p:cNvSpPr>
            <p:nvPr userDrawn="1"/>
          </p:nvSpPr>
          <p:spPr bwMode="auto">
            <a:xfrm>
              <a:off x="1595" y="933"/>
              <a:ext cx="36" cy="40"/>
            </a:xfrm>
            <a:custGeom>
              <a:avLst/>
              <a:gdLst>
                <a:gd name="T0" fmla="*/ 15 w 36"/>
                <a:gd name="T1" fmla="*/ 0 h 40"/>
                <a:gd name="T2" fmla="*/ 19 w 36"/>
                <a:gd name="T3" fmla="*/ 0 h 40"/>
                <a:gd name="T4" fmla="*/ 21 w 36"/>
                <a:gd name="T5" fmla="*/ 0 h 40"/>
                <a:gd name="T6" fmla="*/ 36 w 36"/>
                <a:gd name="T7" fmla="*/ 40 h 40"/>
                <a:gd name="T8" fmla="*/ 33 w 36"/>
                <a:gd name="T9" fmla="*/ 40 h 40"/>
                <a:gd name="T10" fmla="*/ 30 w 36"/>
                <a:gd name="T11" fmla="*/ 40 h 40"/>
                <a:gd name="T12" fmla="*/ 26 w 36"/>
                <a:gd name="T13" fmla="*/ 27 h 40"/>
                <a:gd name="T14" fmla="*/ 10 w 36"/>
                <a:gd name="T15" fmla="*/ 27 h 40"/>
                <a:gd name="T16" fmla="*/ 7 w 36"/>
                <a:gd name="T17" fmla="*/ 40 h 40"/>
                <a:gd name="T18" fmla="*/ 4 w 36"/>
                <a:gd name="T19" fmla="*/ 40 h 40"/>
                <a:gd name="T20" fmla="*/ 0 w 36"/>
                <a:gd name="T21" fmla="*/ 40 h 40"/>
                <a:gd name="T22" fmla="*/ 15 w 36"/>
                <a:gd name="T23" fmla="*/ 0 h 40"/>
                <a:gd name="T24" fmla="*/ 12 w 36"/>
                <a:gd name="T25" fmla="*/ 24 h 40"/>
                <a:gd name="T26" fmla="*/ 24 w 36"/>
                <a:gd name="T27" fmla="*/ 24 h 40"/>
                <a:gd name="T28" fmla="*/ 19 w 36"/>
                <a:gd name="T29" fmla="*/ 5 h 40"/>
                <a:gd name="T30" fmla="*/ 19 w 36"/>
                <a:gd name="T31" fmla="*/ 5 h 40"/>
                <a:gd name="T32" fmla="*/ 12 w 36"/>
                <a:gd name="T33"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 h="40">
                  <a:moveTo>
                    <a:pt x="15" y="0"/>
                  </a:moveTo>
                  <a:lnTo>
                    <a:pt x="19" y="0"/>
                  </a:lnTo>
                  <a:lnTo>
                    <a:pt x="21" y="0"/>
                  </a:lnTo>
                  <a:lnTo>
                    <a:pt x="36" y="40"/>
                  </a:lnTo>
                  <a:lnTo>
                    <a:pt x="33" y="40"/>
                  </a:lnTo>
                  <a:lnTo>
                    <a:pt x="30" y="40"/>
                  </a:lnTo>
                  <a:lnTo>
                    <a:pt x="26" y="27"/>
                  </a:lnTo>
                  <a:lnTo>
                    <a:pt x="10" y="27"/>
                  </a:lnTo>
                  <a:lnTo>
                    <a:pt x="7" y="40"/>
                  </a:lnTo>
                  <a:lnTo>
                    <a:pt x="4" y="40"/>
                  </a:lnTo>
                  <a:lnTo>
                    <a:pt x="0" y="40"/>
                  </a:lnTo>
                  <a:lnTo>
                    <a:pt x="15" y="0"/>
                  </a:lnTo>
                  <a:close/>
                  <a:moveTo>
                    <a:pt x="12" y="24"/>
                  </a:moveTo>
                  <a:lnTo>
                    <a:pt x="24" y="24"/>
                  </a:lnTo>
                  <a:lnTo>
                    <a:pt x="19" y="5"/>
                  </a:lnTo>
                  <a:lnTo>
                    <a:pt x="19" y="5"/>
                  </a:lnTo>
                  <a:lnTo>
                    <a:pt x="12" y="24"/>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93">
              <a:extLst>
                <a:ext uri="{FF2B5EF4-FFF2-40B4-BE49-F238E27FC236}">
                  <a16:creationId xmlns:a16="http://schemas.microsoft.com/office/drawing/2014/main" id="{B8D6D20E-EC7F-4522-B269-F6322F8F7E03}"/>
                </a:ext>
              </a:extLst>
            </p:cNvPr>
            <p:cNvSpPr>
              <a:spLocks/>
            </p:cNvSpPr>
            <p:nvPr userDrawn="1"/>
          </p:nvSpPr>
          <p:spPr bwMode="auto">
            <a:xfrm>
              <a:off x="1641" y="933"/>
              <a:ext cx="31" cy="40"/>
            </a:xfrm>
            <a:custGeom>
              <a:avLst/>
              <a:gdLst>
                <a:gd name="T0" fmla="*/ 5 w 31"/>
                <a:gd name="T1" fmla="*/ 40 h 40"/>
                <a:gd name="T2" fmla="*/ 3 w 31"/>
                <a:gd name="T3" fmla="*/ 40 h 40"/>
                <a:gd name="T4" fmla="*/ 0 w 31"/>
                <a:gd name="T5" fmla="*/ 40 h 40"/>
                <a:gd name="T6" fmla="*/ 0 w 31"/>
                <a:gd name="T7" fmla="*/ 0 h 40"/>
                <a:gd name="T8" fmla="*/ 4 w 31"/>
                <a:gd name="T9" fmla="*/ 0 h 40"/>
                <a:gd name="T10" fmla="*/ 6 w 31"/>
                <a:gd name="T11" fmla="*/ 0 h 40"/>
                <a:gd name="T12" fmla="*/ 26 w 31"/>
                <a:gd name="T13" fmla="*/ 32 h 40"/>
                <a:gd name="T14" fmla="*/ 26 w 31"/>
                <a:gd name="T15" fmla="*/ 0 h 40"/>
                <a:gd name="T16" fmla="*/ 29 w 31"/>
                <a:gd name="T17" fmla="*/ 0 h 40"/>
                <a:gd name="T18" fmla="*/ 31 w 31"/>
                <a:gd name="T19" fmla="*/ 0 h 40"/>
                <a:gd name="T20" fmla="*/ 31 w 31"/>
                <a:gd name="T21" fmla="*/ 40 h 40"/>
                <a:gd name="T22" fmla="*/ 29 w 31"/>
                <a:gd name="T23" fmla="*/ 40 h 40"/>
                <a:gd name="T24" fmla="*/ 26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3" y="40"/>
                  </a:lnTo>
                  <a:lnTo>
                    <a:pt x="0" y="40"/>
                  </a:lnTo>
                  <a:lnTo>
                    <a:pt x="0" y="0"/>
                  </a:lnTo>
                  <a:lnTo>
                    <a:pt x="4" y="0"/>
                  </a:lnTo>
                  <a:lnTo>
                    <a:pt x="6" y="0"/>
                  </a:lnTo>
                  <a:lnTo>
                    <a:pt x="26" y="32"/>
                  </a:lnTo>
                  <a:lnTo>
                    <a:pt x="26" y="0"/>
                  </a:lnTo>
                  <a:lnTo>
                    <a:pt x="29" y="0"/>
                  </a:lnTo>
                  <a:lnTo>
                    <a:pt x="31" y="0"/>
                  </a:lnTo>
                  <a:lnTo>
                    <a:pt x="31" y="40"/>
                  </a:lnTo>
                  <a:lnTo>
                    <a:pt x="29" y="40"/>
                  </a:lnTo>
                  <a:lnTo>
                    <a:pt x="26" y="40"/>
                  </a:lnTo>
                  <a:lnTo>
                    <a:pt x="5" y="8"/>
                  </a:lnTo>
                  <a:lnTo>
                    <a:pt x="5" y="4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94">
              <a:extLst>
                <a:ext uri="{FF2B5EF4-FFF2-40B4-BE49-F238E27FC236}">
                  <a16:creationId xmlns:a16="http://schemas.microsoft.com/office/drawing/2014/main" id="{A47DA623-0FEF-4722-83E0-CFD57D046A8E}"/>
                </a:ext>
              </a:extLst>
            </p:cNvPr>
            <p:cNvSpPr>
              <a:spLocks/>
            </p:cNvSpPr>
            <p:nvPr userDrawn="1"/>
          </p:nvSpPr>
          <p:spPr bwMode="auto">
            <a:xfrm>
              <a:off x="1687" y="932"/>
              <a:ext cx="36" cy="41"/>
            </a:xfrm>
            <a:custGeom>
              <a:avLst/>
              <a:gdLst>
                <a:gd name="T0" fmla="*/ 15 w 29"/>
                <a:gd name="T1" fmla="*/ 33 h 33"/>
                <a:gd name="T2" fmla="*/ 4 w 29"/>
                <a:gd name="T3" fmla="*/ 29 h 33"/>
                <a:gd name="T4" fmla="*/ 0 w 29"/>
                <a:gd name="T5" fmla="*/ 17 h 33"/>
                <a:gd name="T6" fmla="*/ 4 w 29"/>
                <a:gd name="T7" fmla="*/ 5 h 33"/>
                <a:gd name="T8" fmla="*/ 15 w 29"/>
                <a:gd name="T9" fmla="*/ 0 h 33"/>
                <a:gd name="T10" fmla="*/ 24 w 29"/>
                <a:gd name="T11" fmla="*/ 3 h 33"/>
                <a:gd name="T12" fmla="*/ 28 w 29"/>
                <a:gd name="T13" fmla="*/ 10 h 33"/>
                <a:gd name="T14" fmla="*/ 24 w 29"/>
                <a:gd name="T15" fmla="*/ 10 h 33"/>
                <a:gd name="T16" fmla="*/ 21 w 29"/>
                <a:gd name="T17" fmla="*/ 5 h 33"/>
                <a:gd name="T18" fmla="*/ 15 w 29"/>
                <a:gd name="T19" fmla="*/ 4 h 33"/>
                <a:gd name="T20" fmla="*/ 7 w 29"/>
                <a:gd name="T21" fmla="*/ 7 h 33"/>
                <a:gd name="T22" fmla="*/ 4 w 29"/>
                <a:gd name="T23" fmla="*/ 17 h 33"/>
                <a:gd name="T24" fmla="*/ 7 w 29"/>
                <a:gd name="T25" fmla="*/ 26 h 33"/>
                <a:gd name="T26" fmla="*/ 15 w 29"/>
                <a:gd name="T27" fmla="*/ 30 h 33"/>
                <a:gd name="T28" fmla="*/ 23 w 29"/>
                <a:gd name="T29" fmla="*/ 26 h 33"/>
                <a:gd name="T30" fmla="*/ 24 w 29"/>
                <a:gd name="T31" fmla="*/ 25 h 33"/>
                <a:gd name="T32" fmla="*/ 25 w 29"/>
                <a:gd name="T33" fmla="*/ 23 h 33"/>
                <a:gd name="T34" fmla="*/ 25 w 29"/>
                <a:gd name="T35" fmla="*/ 20 h 33"/>
                <a:gd name="T36" fmla="*/ 25 w 29"/>
                <a:gd name="T37" fmla="*/ 19 h 33"/>
                <a:gd name="T38" fmla="*/ 15 w 29"/>
                <a:gd name="T39" fmla="*/ 19 h 33"/>
                <a:gd name="T40" fmla="*/ 15 w 29"/>
                <a:gd name="T41" fmla="*/ 16 h 33"/>
                <a:gd name="T42" fmla="*/ 29 w 29"/>
                <a:gd name="T43" fmla="*/ 16 h 33"/>
                <a:gd name="T44" fmla="*/ 29 w 29"/>
                <a:gd name="T45" fmla="*/ 32 h 33"/>
                <a:gd name="T46" fmla="*/ 26 w 29"/>
                <a:gd name="T47" fmla="*/ 32 h 33"/>
                <a:gd name="T48" fmla="*/ 25 w 29"/>
                <a:gd name="T49" fmla="*/ 28 h 33"/>
                <a:gd name="T50" fmla="*/ 25 w 29"/>
                <a:gd name="T51" fmla="*/ 29 h 33"/>
                <a:gd name="T52" fmla="*/ 15 w 29"/>
                <a:gd name="T5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9" h="33">
                  <a:moveTo>
                    <a:pt x="15" y="33"/>
                  </a:moveTo>
                  <a:cubicBezTo>
                    <a:pt x="10" y="33"/>
                    <a:pt x="7" y="32"/>
                    <a:pt x="4" y="29"/>
                  </a:cubicBezTo>
                  <a:cubicBezTo>
                    <a:pt x="1" y="26"/>
                    <a:pt x="0" y="22"/>
                    <a:pt x="0" y="17"/>
                  </a:cubicBezTo>
                  <a:cubicBezTo>
                    <a:pt x="0" y="12"/>
                    <a:pt x="1" y="8"/>
                    <a:pt x="4" y="5"/>
                  </a:cubicBezTo>
                  <a:cubicBezTo>
                    <a:pt x="7" y="1"/>
                    <a:pt x="10" y="0"/>
                    <a:pt x="15" y="0"/>
                  </a:cubicBezTo>
                  <a:cubicBezTo>
                    <a:pt x="18" y="0"/>
                    <a:pt x="21" y="1"/>
                    <a:pt x="24" y="3"/>
                  </a:cubicBezTo>
                  <a:cubicBezTo>
                    <a:pt x="26" y="5"/>
                    <a:pt x="28" y="7"/>
                    <a:pt x="28" y="10"/>
                  </a:cubicBezTo>
                  <a:cubicBezTo>
                    <a:pt x="24" y="10"/>
                    <a:pt x="24" y="10"/>
                    <a:pt x="24" y="10"/>
                  </a:cubicBezTo>
                  <a:cubicBezTo>
                    <a:pt x="24" y="8"/>
                    <a:pt x="23" y="7"/>
                    <a:pt x="21" y="5"/>
                  </a:cubicBezTo>
                  <a:cubicBezTo>
                    <a:pt x="19" y="4"/>
                    <a:pt x="17" y="4"/>
                    <a:pt x="15" y="4"/>
                  </a:cubicBezTo>
                  <a:cubicBezTo>
                    <a:pt x="12" y="4"/>
                    <a:pt x="9" y="5"/>
                    <a:pt x="7" y="7"/>
                  </a:cubicBezTo>
                  <a:cubicBezTo>
                    <a:pt x="5" y="10"/>
                    <a:pt x="4" y="13"/>
                    <a:pt x="4" y="17"/>
                  </a:cubicBezTo>
                  <a:cubicBezTo>
                    <a:pt x="4" y="21"/>
                    <a:pt x="5" y="24"/>
                    <a:pt x="7" y="26"/>
                  </a:cubicBezTo>
                  <a:cubicBezTo>
                    <a:pt x="9" y="29"/>
                    <a:pt x="12" y="30"/>
                    <a:pt x="15" y="30"/>
                  </a:cubicBezTo>
                  <a:cubicBezTo>
                    <a:pt x="18" y="30"/>
                    <a:pt x="21" y="29"/>
                    <a:pt x="23" y="26"/>
                  </a:cubicBezTo>
                  <a:cubicBezTo>
                    <a:pt x="23" y="26"/>
                    <a:pt x="23" y="25"/>
                    <a:pt x="24" y="25"/>
                  </a:cubicBezTo>
                  <a:cubicBezTo>
                    <a:pt x="24" y="24"/>
                    <a:pt x="24" y="24"/>
                    <a:pt x="25" y="23"/>
                  </a:cubicBezTo>
                  <a:cubicBezTo>
                    <a:pt x="25" y="22"/>
                    <a:pt x="25" y="21"/>
                    <a:pt x="25" y="20"/>
                  </a:cubicBezTo>
                  <a:cubicBezTo>
                    <a:pt x="25" y="19"/>
                    <a:pt x="25" y="19"/>
                    <a:pt x="25" y="19"/>
                  </a:cubicBezTo>
                  <a:cubicBezTo>
                    <a:pt x="15" y="19"/>
                    <a:pt x="15" y="19"/>
                    <a:pt x="15" y="19"/>
                  </a:cubicBezTo>
                  <a:cubicBezTo>
                    <a:pt x="15" y="16"/>
                    <a:pt x="15" y="16"/>
                    <a:pt x="15" y="16"/>
                  </a:cubicBezTo>
                  <a:cubicBezTo>
                    <a:pt x="29" y="16"/>
                    <a:pt x="29" y="16"/>
                    <a:pt x="29" y="16"/>
                  </a:cubicBezTo>
                  <a:cubicBezTo>
                    <a:pt x="29" y="32"/>
                    <a:pt x="29" y="32"/>
                    <a:pt x="29" y="32"/>
                  </a:cubicBezTo>
                  <a:cubicBezTo>
                    <a:pt x="26" y="32"/>
                    <a:pt x="26" y="32"/>
                    <a:pt x="26" y="32"/>
                  </a:cubicBezTo>
                  <a:cubicBezTo>
                    <a:pt x="25" y="28"/>
                    <a:pt x="25" y="28"/>
                    <a:pt x="25" y="28"/>
                  </a:cubicBezTo>
                  <a:cubicBezTo>
                    <a:pt x="25" y="29"/>
                    <a:pt x="25" y="29"/>
                    <a:pt x="25" y="29"/>
                  </a:cubicBezTo>
                  <a:cubicBezTo>
                    <a:pt x="22" y="32"/>
                    <a:pt x="19" y="33"/>
                    <a:pt x="15" y="33"/>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95">
              <a:extLst>
                <a:ext uri="{FF2B5EF4-FFF2-40B4-BE49-F238E27FC236}">
                  <a16:creationId xmlns:a16="http://schemas.microsoft.com/office/drawing/2014/main" id="{0849BDAE-CDC3-4FA1-9BCC-809AA1A78E53}"/>
                </a:ext>
              </a:extLst>
            </p:cNvPr>
            <p:cNvSpPr>
              <a:spLocks/>
            </p:cNvSpPr>
            <p:nvPr userDrawn="1"/>
          </p:nvSpPr>
          <p:spPr bwMode="auto">
            <a:xfrm>
              <a:off x="1760" y="933"/>
              <a:ext cx="31" cy="40"/>
            </a:xfrm>
            <a:custGeom>
              <a:avLst/>
              <a:gdLst>
                <a:gd name="T0" fmla="*/ 25 w 25"/>
                <a:gd name="T1" fmla="*/ 20 h 32"/>
                <a:gd name="T2" fmla="*/ 21 w 25"/>
                <a:gd name="T3" fmla="*/ 29 h 32"/>
                <a:gd name="T4" fmla="*/ 12 w 25"/>
                <a:gd name="T5" fmla="*/ 32 h 32"/>
                <a:gd name="T6" fmla="*/ 3 w 25"/>
                <a:gd name="T7" fmla="*/ 29 h 32"/>
                <a:gd name="T8" fmla="*/ 0 w 25"/>
                <a:gd name="T9" fmla="*/ 20 h 32"/>
                <a:gd name="T10" fmla="*/ 0 w 25"/>
                <a:gd name="T11" fmla="*/ 0 h 32"/>
                <a:gd name="T12" fmla="*/ 2 w 25"/>
                <a:gd name="T13" fmla="*/ 0 h 32"/>
                <a:gd name="T14" fmla="*/ 4 w 25"/>
                <a:gd name="T15" fmla="*/ 0 h 32"/>
                <a:gd name="T16" fmla="*/ 4 w 25"/>
                <a:gd name="T17" fmla="*/ 20 h 32"/>
                <a:gd name="T18" fmla="*/ 6 w 25"/>
                <a:gd name="T19" fmla="*/ 26 h 32"/>
                <a:gd name="T20" fmla="*/ 12 w 25"/>
                <a:gd name="T21" fmla="*/ 29 h 32"/>
                <a:gd name="T22" fmla="*/ 18 w 25"/>
                <a:gd name="T23" fmla="*/ 26 h 32"/>
                <a:gd name="T24" fmla="*/ 20 w 25"/>
                <a:gd name="T25" fmla="*/ 20 h 32"/>
                <a:gd name="T26" fmla="*/ 20 w 25"/>
                <a:gd name="T27" fmla="*/ 0 h 32"/>
                <a:gd name="T28" fmla="*/ 22 w 25"/>
                <a:gd name="T29" fmla="*/ 0 h 32"/>
                <a:gd name="T30" fmla="*/ 25 w 25"/>
                <a:gd name="T31" fmla="*/ 0 h 32"/>
                <a:gd name="T32" fmla="*/ 25 w 25"/>
                <a:gd name="T33"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32">
                  <a:moveTo>
                    <a:pt x="25" y="20"/>
                  </a:moveTo>
                  <a:cubicBezTo>
                    <a:pt x="25" y="24"/>
                    <a:pt x="23" y="27"/>
                    <a:pt x="21" y="29"/>
                  </a:cubicBezTo>
                  <a:cubicBezTo>
                    <a:pt x="19" y="31"/>
                    <a:pt x="16" y="32"/>
                    <a:pt x="12" y="32"/>
                  </a:cubicBezTo>
                  <a:cubicBezTo>
                    <a:pt x="8" y="32"/>
                    <a:pt x="5" y="31"/>
                    <a:pt x="3" y="29"/>
                  </a:cubicBezTo>
                  <a:cubicBezTo>
                    <a:pt x="1" y="27"/>
                    <a:pt x="0" y="24"/>
                    <a:pt x="0" y="20"/>
                  </a:cubicBezTo>
                  <a:cubicBezTo>
                    <a:pt x="0" y="0"/>
                    <a:pt x="0" y="0"/>
                    <a:pt x="0" y="0"/>
                  </a:cubicBezTo>
                  <a:cubicBezTo>
                    <a:pt x="2" y="0"/>
                    <a:pt x="2" y="0"/>
                    <a:pt x="2" y="0"/>
                  </a:cubicBezTo>
                  <a:cubicBezTo>
                    <a:pt x="4" y="0"/>
                    <a:pt x="4" y="0"/>
                    <a:pt x="4" y="0"/>
                  </a:cubicBezTo>
                  <a:cubicBezTo>
                    <a:pt x="4" y="20"/>
                    <a:pt x="4" y="20"/>
                    <a:pt x="4" y="20"/>
                  </a:cubicBezTo>
                  <a:cubicBezTo>
                    <a:pt x="4" y="23"/>
                    <a:pt x="5" y="25"/>
                    <a:pt x="6" y="26"/>
                  </a:cubicBezTo>
                  <a:cubicBezTo>
                    <a:pt x="7" y="28"/>
                    <a:pt x="9" y="29"/>
                    <a:pt x="12" y="29"/>
                  </a:cubicBezTo>
                  <a:cubicBezTo>
                    <a:pt x="15" y="29"/>
                    <a:pt x="17" y="28"/>
                    <a:pt x="18" y="26"/>
                  </a:cubicBezTo>
                  <a:cubicBezTo>
                    <a:pt x="20" y="25"/>
                    <a:pt x="20" y="23"/>
                    <a:pt x="20" y="20"/>
                  </a:cubicBezTo>
                  <a:cubicBezTo>
                    <a:pt x="20" y="0"/>
                    <a:pt x="20" y="0"/>
                    <a:pt x="20" y="0"/>
                  </a:cubicBezTo>
                  <a:cubicBezTo>
                    <a:pt x="22" y="0"/>
                    <a:pt x="22" y="0"/>
                    <a:pt x="22" y="0"/>
                  </a:cubicBezTo>
                  <a:cubicBezTo>
                    <a:pt x="25" y="0"/>
                    <a:pt x="25" y="0"/>
                    <a:pt x="25" y="0"/>
                  </a:cubicBezTo>
                  <a:lnTo>
                    <a:pt x="25" y="2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96">
              <a:extLst>
                <a:ext uri="{FF2B5EF4-FFF2-40B4-BE49-F238E27FC236}">
                  <a16:creationId xmlns:a16="http://schemas.microsoft.com/office/drawing/2014/main" id="{1061A279-9DB7-473F-A96F-3E7BE93CCD6A}"/>
                </a:ext>
              </a:extLst>
            </p:cNvPr>
            <p:cNvSpPr>
              <a:spLocks/>
            </p:cNvSpPr>
            <p:nvPr userDrawn="1"/>
          </p:nvSpPr>
          <p:spPr bwMode="auto">
            <a:xfrm>
              <a:off x="1806" y="933"/>
              <a:ext cx="31" cy="40"/>
            </a:xfrm>
            <a:custGeom>
              <a:avLst/>
              <a:gdLst>
                <a:gd name="T0" fmla="*/ 5 w 31"/>
                <a:gd name="T1" fmla="*/ 40 h 40"/>
                <a:gd name="T2" fmla="*/ 2 w 31"/>
                <a:gd name="T3" fmla="*/ 40 h 40"/>
                <a:gd name="T4" fmla="*/ 0 w 31"/>
                <a:gd name="T5" fmla="*/ 40 h 40"/>
                <a:gd name="T6" fmla="*/ 0 w 31"/>
                <a:gd name="T7" fmla="*/ 0 h 40"/>
                <a:gd name="T8" fmla="*/ 2 w 31"/>
                <a:gd name="T9" fmla="*/ 0 h 40"/>
                <a:gd name="T10" fmla="*/ 6 w 31"/>
                <a:gd name="T11" fmla="*/ 0 h 40"/>
                <a:gd name="T12" fmla="*/ 26 w 31"/>
                <a:gd name="T13" fmla="*/ 32 h 40"/>
                <a:gd name="T14" fmla="*/ 26 w 31"/>
                <a:gd name="T15" fmla="*/ 0 h 40"/>
                <a:gd name="T16" fmla="*/ 28 w 31"/>
                <a:gd name="T17" fmla="*/ 0 h 40"/>
                <a:gd name="T18" fmla="*/ 31 w 31"/>
                <a:gd name="T19" fmla="*/ 0 h 40"/>
                <a:gd name="T20" fmla="*/ 31 w 31"/>
                <a:gd name="T21" fmla="*/ 40 h 40"/>
                <a:gd name="T22" fmla="*/ 28 w 31"/>
                <a:gd name="T23" fmla="*/ 40 h 40"/>
                <a:gd name="T24" fmla="*/ 25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2" y="40"/>
                  </a:lnTo>
                  <a:lnTo>
                    <a:pt x="0" y="40"/>
                  </a:lnTo>
                  <a:lnTo>
                    <a:pt x="0" y="0"/>
                  </a:lnTo>
                  <a:lnTo>
                    <a:pt x="2" y="0"/>
                  </a:lnTo>
                  <a:lnTo>
                    <a:pt x="6" y="0"/>
                  </a:lnTo>
                  <a:lnTo>
                    <a:pt x="26" y="32"/>
                  </a:lnTo>
                  <a:lnTo>
                    <a:pt x="26" y="0"/>
                  </a:lnTo>
                  <a:lnTo>
                    <a:pt x="28" y="0"/>
                  </a:lnTo>
                  <a:lnTo>
                    <a:pt x="31" y="0"/>
                  </a:lnTo>
                  <a:lnTo>
                    <a:pt x="31" y="40"/>
                  </a:lnTo>
                  <a:lnTo>
                    <a:pt x="28" y="40"/>
                  </a:lnTo>
                  <a:lnTo>
                    <a:pt x="25" y="40"/>
                  </a:lnTo>
                  <a:lnTo>
                    <a:pt x="5" y="8"/>
                  </a:lnTo>
                  <a:lnTo>
                    <a:pt x="5" y="4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97">
              <a:extLst>
                <a:ext uri="{FF2B5EF4-FFF2-40B4-BE49-F238E27FC236}">
                  <a16:creationId xmlns:a16="http://schemas.microsoft.com/office/drawing/2014/main" id="{53D77FAC-8A4C-4FD3-AE68-B34E792FC5C3}"/>
                </a:ext>
              </a:extLst>
            </p:cNvPr>
            <p:cNvSpPr>
              <a:spLocks/>
            </p:cNvSpPr>
            <p:nvPr userDrawn="1"/>
          </p:nvSpPr>
          <p:spPr bwMode="auto">
            <a:xfrm>
              <a:off x="1852"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98">
              <a:extLst>
                <a:ext uri="{FF2B5EF4-FFF2-40B4-BE49-F238E27FC236}">
                  <a16:creationId xmlns:a16="http://schemas.microsoft.com/office/drawing/2014/main" id="{BDB852DA-7BF7-4DA5-8D47-0C7C22BC422E}"/>
                </a:ext>
              </a:extLst>
            </p:cNvPr>
            <p:cNvSpPr>
              <a:spLocks/>
            </p:cNvSpPr>
            <p:nvPr userDrawn="1"/>
          </p:nvSpPr>
          <p:spPr bwMode="auto">
            <a:xfrm>
              <a:off x="1867" y="933"/>
              <a:ext cx="34" cy="40"/>
            </a:xfrm>
            <a:custGeom>
              <a:avLst/>
              <a:gdLst>
                <a:gd name="T0" fmla="*/ 0 w 34"/>
                <a:gd name="T1" fmla="*/ 0 h 40"/>
                <a:gd name="T2" fmla="*/ 3 w 34"/>
                <a:gd name="T3" fmla="*/ 0 h 40"/>
                <a:gd name="T4" fmla="*/ 6 w 34"/>
                <a:gd name="T5" fmla="*/ 0 h 40"/>
                <a:gd name="T6" fmla="*/ 17 w 34"/>
                <a:gd name="T7" fmla="*/ 34 h 40"/>
                <a:gd name="T8" fmla="*/ 17 w 34"/>
                <a:gd name="T9" fmla="*/ 34 h 40"/>
                <a:gd name="T10" fmla="*/ 28 w 34"/>
                <a:gd name="T11" fmla="*/ 0 h 40"/>
                <a:gd name="T12" fmla="*/ 32 w 34"/>
                <a:gd name="T13" fmla="*/ 0 h 40"/>
                <a:gd name="T14" fmla="*/ 34 w 34"/>
                <a:gd name="T15" fmla="*/ 0 h 40"/>
                <a:gd name="T16" fmla="*/ 21 w 34"/>
                <a:gd name="T17" fmla="*/ 40 h 40"/>
                <a:gd name="T18" fmla="*/ 17 w 34"/>
                <a:gd name="T19" fmla="*/ 40 h 40"/>
                <a:gd name="T20" fmla="*/ 15 w 34"/>
                <a:gd name="T21" fmla="*/ 40 h 40"/>
                <a:gd name="T22" fmla="*/ 0 w 34"/>
                <a:gd name="T2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0">
                  <a:moveTo>
                    <a:pt x="0" y="0"/>
                  </a:moveTo>
                  <a:lnTo>
                    <a:pt x="3" y="0"/>
                  </a:lnTo>
                  <a:lnTo>
                    <a:pt x="6" y="0"/>
                  </a:lnTo>
                  <a:lnTo>
                    <a:pt x="17" y="34"/>
                  </a:lnTo>
                  <a:lnTo>
                    <a:pt x="17" y="34"/>
                  </a:lnTo>
                  <a:lnTo>
                    <a:pt x="28" y="0"/>
                  </a:lnTo>
                  <a:lnTo>
                    <a:pt x="32" y="0"/>
                  </a:lnTo>
                  <a:lnTo>
                    <a:pt x="34" y="0"/>
                  </a:lnTo>
                  <a:lnTo>
                    <a:pt x="21" y="40"/>
                  </a:lnTo>
                  <a:lnTo>
                    <a:pt x="17" y="40"/>
                  </a:lnTo>
                  <a:lnTo>
                    <a:pt x="15" y="40"/>
                  </a:lnTo>
                  <a:lnTo>
                    <a:pt x="0"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99">
              <a:extLst>
                <a:ext uri="{FF2B5EF4-FFF2-40B4-BE49-F238E27FC236}">
                  <a16:creationId xmlns:a16="http://schemas.microsoft.com/office/drawing/2014/main" id="{7D9F34C6-C3BE-4C10-9503-E69A2CEAAA8C}"/>
                </a:ext>
              </a:extLst>
            </p:cNvPr>
            <p:cNvSpPr>
              <a:spLocks/>
            </p:cNvSpPr>
            <p:nvPr userDrawn="1"/>
          </p:nvSpPr>
          <p:spPr bwMode="auto">
            <a:xfrm>
              <a:off x="1911" y="933"/>
              <a:ext cx="30" cy="40"/>
            </a:xfrm>
            <a:custGeom>
              <a:avLst/>
              <a:gdLst>
                <a:gd name="T0" fmla="*/ 0 w 30"/>
                <a:gd name="T1" fmla="*/ 40 h 40"/>
                <a:gd name="T2" fmla="*/ 0 w 30"/>
                <a:gd name="T3" fmla="*/ 0 h 40"/>
                <a:gd name="T4" fmla="*/ 30 w 30"/>
                <a:gd name="T5" fmla="*/ 0 h 40"/>
                <a:gd name="T6" fmla="*/ 30 w 30"/>
                <a:gd name="T7" fmla="*/ 3 h 40"/>
                <a:gd name="T8" fmla="*/ 30 w 30"/>
                <a:gd name="T9" fmla="*/ 5 h 40"/>
                <a:gd name="T10" fmla="*/ 6 w 30"/>
                <a:gd name="T11" fmla="*/ 5 h 40"/>
                <a:gd name="T12" fmla="*/ 6 w 30"/>
                <a:gd name="T13" fmla="*/ 16 h 40"/>
                <a:gd name="T14" fmla="*/ 27 w 30"/>
                <a:gd name="T15" fmla="*/ 16 h 40"/>
                <a:gd name="T16" fmla="*/ 27 w 30"/>
                <a:gd name="T17" fmla="*/ 19 h 40"/>
                <a:gd name="T18" fmla="*/ 27 w 30"/>
                <a:gd name="T19" fmla="*/ 21 h 40"/>
                <a:gd name="T20" fmla="*/ 6 w 30"/>
                <a:gd name="T21" fmla="*/ 21 h 40"/>
                <a:gd name="T22" fmla="*/ 6 w 30"/>
                <a:gd name="T23" fmla="*/ 35 h 40"/>
                <a:gd name="T24" fmla="*/ 30 w 30"/>
                <a:gd name="T25" fmla="*/ 35 h 40"/>
                <a:gd name="T26" fmla="*/ 30 w 30"/>
                <a:gd name="T27" fmla="*/ 37 h 40"/>
                <a:gd name="T28" fmla="*/ 30 w 30"/>
                <a:gd name="T29" fmla="*/ 40 h 40"/>
                <a:gd name="T30" fmla="*/ 0 w 30"/>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40">
                  <a:moveTo>
                    <a:pt x="0" y="40"/>
                  </a:moveTo>
                  <a:lnTo>
                    <a:pt x="0" y="0"/>
                  </a:lnTo>
                  <a:lnTo>
                    <a:pt x="30" y="0"/>
                  </a:lnTo>
                  <a:lnTo>
                    <a:pt x="30" y="3"/>
                  </a:lnTo>
                  <a:lnTo>
                    <a:pt x="30" y="5"/>
                  </a:lnTo>
                  <a:lnTo>
                    <a:pt x="6" y="5"/>
                  </a:lnTo>
                  <a:lnTo>
                    <a:pt x="6" y="16"/>
                  </a:lnTo>
                  <a:lnTo>
                    <a:pt x="27" y="16"/>
                  </a:lnTo>
                  <a:lnTo>
                    <a:pt x="27" y="19"/>
                  </a:lnTo>
                  <a:lnTo>
                    <a:pt x="27" y="21"/>
                  </a:lnTo>
                  <a:lnTo>
                    <a:pt x="6" y="21"/>
                  </a:lnTo>
                  <a:lnTo>
                    <a:pt x="6" y="35"/>
                  </a:lnTo>
                  <a:lnTo>
                    <a:pt x="30" y="35"/>
                  </a:lnTo>
                  <a:lnTo>
                    <a:pt x="30" y="37"/>
                  </a:lnTo>
                  <a:lnTo>
                    <a:pt x="30" y="40"/>
                  </a:lnTo>
                  <a:lnTo>
                    <a:pt x="0" y="4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100">
              <a:extLst>
                <a:ext uri="{FF2B5EF4-FFF2-40B4-BE49-F238E27FC236}">
                  <a16:creationId xmlns:a16="http://schemas.microsoft.com/office/drawing/2014/main" id="{FEF9E7A8-95C9-4C6B-9D9B-27F8ADE05697}"/>
                </a:ext>
              </a:extLst>
            </p:cNvPr>
            <p:cNvSpPr>
              <a:spLocks noEditPoints="1"/>
            </p:cNvSpPr>
            <p:nvPr userDrawn="1"/>
          </p:nvSpPr>
          <p:spPr bwMode="auto">
            <a:xfrm>
              <a:off x="1955" y="933"/>
              <a:ext cx="33" cy="40"/>
            </a:xfrm>
            <a:custGeom>
              <a:avLst/>
              <a:gdLst>
                <a:gd name="T0" fmla="*/ 0 w 27"/>
                <a:gd name="T1" fmla="*/ 0 h 32"/>
                <a:gd name="T2" fmla="*/ 2 w 27"/>
                <a:gd name="T3" fmla="*/ 0 h 32"/>
                <a:gd name="T4" fmla="*/ 15 w 27"/>
                <a:gd name="T5" fmla="*/ 0 h 32"/>
                <a:gd name="T6" fmla="*/ 23 w 27"/>
                <a:gd name="T7" fmla="*/ 2 h 32"/>
                <a:gd name="T8" fmla="*/ 25 w 27"/>
                <a:gd name="T9" fmla="*/ 8 h 32"/>
                <a:gd name="T10" fmla="*/ 23 w 27"/>
                <a:gd name="T11" fmla="*/ 15 h 32"/>
                <a:gd name="T12" fmla="*/ 21 w 27"/>
                <a:gd name="T13" fmla="*/ 16 h 32"/>
                <a:gd name="T14" fmla="*/ 22 w 27"/>
                <a:gd name="T15" fmla="*/ 16 h 32"/>
                <a:gd name="T16" fmla="*/ 25 w 27"/>
                <a:gd name="T17" fmla="*/ 22 h 32"/>
                <a:gd name="T18" fmla="*/ 25 w 27"/>
                <a:gd name="T19" fmla="*/ 28 h 32"/>
                <a:gd name="T20" fmla="*/ 25 w 27"/>
                <a:gd name="T21" fmla="*/ 30 h 32"/>
                <a:gd name="T22" fmla="*/ 27 w 27"/>
                <a:gd name="T23" fmla="*/ 31 h 32"/>
                <a:gd name="T24" fmla="*/ 27 w 27"/>
                <a:gd name="T25" fmla="*/ 31 h 32"/>
                <a:gd name="T26" fmla="*/ 21 w 27"/>
                <a:gd name="T27" fmla="*/ 31 h 32"/>
                <a:gd name="T28" fmla="*/ 21 w 27"/>
                <a:gd name="T29" fmla="*/ 29 h 32"/>
                <a:gd name="T30" fmla="*/ 21 w 27"/>
                <a:gd name="T31" fmla="*/ 26 h 32"/>
                <a:gd name="T32" fmla="*/ 21 w 27"/>
                <a:gd name="T33" fmla="*/ 23 h 32"/>
                <a:gd name="T34" fmla="*/ 19 w 27"/>
                <a:gd name="T35" fmla="*/ 19 h 32"/>
                <a:gd name="T36" fmla="*/ 15 w 27"/>
                <a:gd name="T37" fmla="*/ 18 h 32"/>
                <a:gd name="T38" fmla="*/ 4 w 27"/>
                <a:gd name="T39" fmla="*/ 18 h 32"/>
                <a:gd name="T40" fmla="*/ 4 w 27"/>
                <a:gd name="T41" fmla="*/ 32 h 32"/>
                <a:gd name="T42" fmla="*/ 2 w 27"/>
                <a:gd name="T43" fmla="*/ 32 h 32"/>
                <a:gd name="T44" fmla="*/ 0 w 27"/>
                <a:gd name="T45" fmla="*/ 32 h 32"/>
                <a:gd name="T46" fmla="*/ 0 w 27"/>
                <a:gd name="T47" fmla="*/ 0 h 32"/>
                <a:gd name="T48" fmla="*/ 4 w 27"/>
                <a:gd name="T49" fmla="*/ 14 h 32"/>
                <a:gd name="T50" fmla="*/ 15 w 27"/>
                <a:gd name="T51" fmla="*/ 14 h 32"/>
                <a:gd name="T52" fmla="*/ 19 w 27"/>
                <a:gd name="T53" fmla="*/ 13 h 32"/>
                <a:gd name="T54" fmla="*/ 21 w 27"/>
                <a:gd name="T55" fmla="*/ 9 h 32"/>
                <a:gd name="T56" fmla="*/ 19 w 27"/>
                <a:gd name="T57" fmla="*/ 5 h 32"/>
                <a:gd name="T58" fmla="*/ 15 w 27"/>
                <a:gd name="T59" fmla="*/ 3 h 32"/>
                <a:gd name="T60" fmla="*/ 4 w 27"/>
                <a:gd name="T61" fmla="*/ 3 h 32"/>
                <a:gd name="T62" fmla="*/ 4 w 27"/>
                <a:gd name="T63"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 h="32">
                  <a:moveTo>
                    <a:pt x="0" y="0"/>
                  </a:moveTo>
                  <a:cubicBezTo>
                    <a:pt x="2" y="0"/>
                    <a:pt x="2" y="0"/>
                    <a:pt x="2" y="0"/>
                  </a:cubicBezTo>
                  <a:cubicBezTo>
                    <a:pt x="15" y="0"/>
                    <a:pt x="15" y="0"/>
                    <a:pt x="15" y="0"/>
                  </a:cubicBezTo>
                  <a:cubicBezTo>
                    <a:pt x="18" y="0"/>
                    <a:pt x="21" y="1"/>
                    <a:pt x="23" y="2"/>
                  </a:cubicBezTo>
                  <a:cubicBezTo>
                    <a:pt x="24" y="3"/>
                    <a:pt x="25" y="6"/>
                    <a:pt x="25" y="8"/>
                  </a:cubicBezTo>
                  <a:cubicBezTo>
                    <a:pt x="25" y="11"/>
                    <a:pt x="24" y="13"/>
                    <a:pt x="23" y="15"/>
                  </a:cubicBezTo>
                  <a:cubicBezTo>
                    <a:pt x="22" y="15"/>
                    <a:pt x="22" y="16"/>
                    <a:pt x="21" y="16"/>
                  </a:cubicBezTo>
                  <a:cubicBezTo>
                    <a:pt x="22" y="16"/>
                    <a:pt x="22" y="16"/>
                    <a:pt x="22" y="16"/>
                  </a:cubicBezTo>
                  <a:cubicBezTo>
                    <a:pt x="24" y="17"/>
                    <a:pt x="25" y="19"/>
                    <a:pt x="25" y="22"/>
                  </a:cubicBezTo>
                  <a:cubicBezTo>
                    <a:pt x="25" y="28"/>
                    <a:pt x="25" y="28"/>
                    <a:pt x="25" y="28"/>
                  </a:cubicBezTo>
                  <a:cubicBezTo>
                    <a:pt x="25" y="29"/>
                    <a:pt x="25" y="29"/>
                    <a:pt x="25" y="30"/>
                  </a:cubicBezTo>
                  <a:cubicBezTo>
                    <a:pt x="26" y="30"/>
                    <a:pt x="26" y="30"/>
                    <a:pt x="27" y="31"/>
                  </a:cubicBezTo>
                  <a:cubicBezTo>
                    <a:pt x="27" y="31"/>
                    <a:pt x="27" y="31"/>
                    <a:pt x="27" y="31"/>
                  </a:cubicBezTo>
                  <a:cubicBezTo>
                    <a:pt x="21" y="31"/>
                    <a:pt x="21" y="31"/>
                    <a:pt x="21" y="31"/>
                  </a:cubicBezTo>
                  <a:cubicBezTo>
                    <a:pt x="21" y="31"/>
                    <a:pt x="21" y="31"/>
                    <a:pt x="21" y="29"/>
                  </a:cubicBezTo>
                  <a:cubicBezTo>
                    <a:pt x="21" y="28"/>
                    <a:pt x="21" y="27"/>
                    <a:pt x="21" y="26"/>
                  </a:cubicBezTo>
                  <a:cubicBezTo>
                    <a:pt x="21" y="23"/>
                    <a:pt x="21" y="23"/>
                    <a:pt x="21" y="23"/>
                  </a:cubicBezTo>
                  <a:cubicBezTo>
                    <a:pt x="21" y="21"/>
                    <a:pt x="20" y="20"/>
                    <a:pt x="19" y="19"/>
                  </a:cubicBezTo>
                  <a:cubicBezTo>
                    <a:pt x="18" y="18"/>
                    <a:pt x="17" y="18"/>
                    <a:pt x="15" y="18"/>
                  </a:cubicBezTo>
                  <a:cubicBezTo>
                    <a:pt x="4" y="18"/>
                    <a:pt x="4" y="18"/>
                    <a:pt x="4" y="18"/>
                  </a:cubicBezTo>
                  <a:cubicBezTo>
                    <a:pt x="4" y="32"/>
                    <a:pt x="4" y="32"/>
                    <a:pt x="4" y="32"/>
                  </a:cubicBezTo>
                  <a:cubicBezTo>
                    <a:pt x="2" y="32"/>
                    <a:pt x="2" y="32"/>
                    <a:pt x="2" y="32"/>
                  </a:cubicBezTo>
                  <a:cubicBezTo>
                    <a:pt x="0" y="32"/>
                    <a:pt x="0" y="32"/>
                    <a:pt x="0" y="32"/>
                  </a:cubicBezTo>
                  <a:lnTo>
                    <a:pt x="0" y="0"/>
                  </a:lnTo>
                  <a:close/>
                  <a:moveTo>
                    <a:pt x="4" y="14"/>
                  </a:moveTo>
                  <a:cubicBezTo>
                    <a:pt x="15" y="14"/>
                    <a:pt x="15" y="14"/>
                    <a:pt x="15" y="14"/>
                  </a:cubicBezTo>
                  <a:cubicBezTo>
                    <a:pt x="17" y="14"/>
                    <a:pt x="19" y="14"/>
                    <a:pt x="19" y="13"/>
                  </a:cubicBezTo>
                  <a:cubicBezTo>
                    <a:pt x="20" y="12"/>
                    <a:pt x="21" y="11"/>
                    <a:pt x="21" y="9"/>
                  </a:cubicBezTo>
                  <a:cubicBezTo>
                    <a:pt x="21" y="7"/>
                    <a:pt x="20" y="5"/>
                    <a:pt x="19" y="5"/>
                  </a:cubicBezTo>
                  <a:cubicBezTo>
                    <a:pt x="18" y="4"/>
                    <a:pt x="17" y="3"/>
                    <a:pt x="15" y="3"/>
                  </a:cubicBezTo>
                  <a:cubicBezTo>
                    <a:pt x="4" y="3"/>
                    <a:pt x="4" y="3"/>
                    <a:pt x="4" y="3"/>
                  </a:cubicBezTo>
                  <a:lnTo>
                    <a:pt x="4" y="14"/>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101">
              <a:extLst>
                <a:ext uri="{FF2B5EF4-FFF2-40B4-BE49-F238E27FC236}">
                  <a16:creationId xmlns:a16="http://schemas.microsoft.com/office/drawing/2014/main" id="{DD485E03-A0DB-40BA-8BD9-F34E29646795}"/>
                </a:ext>
              </a:extLst>
            </p:cNvPr>
            <p:cNvSpPr>
              <a:spLocks/>
            </p:cNvSpPr>
            <p:nvPr userDrawn="1"/>
          </p:nvSpPr>
          <p:spPr bwMode="auto">
            <a:xfrm>
              <a:off x="1999" y="932"/>
              <a:ext cx="31" cy="41"/>
            </a:xfrm>
            <a:custGeom>
              <a:avLst/>
              <a:gdLst>
                <a:gd name="T0" fmla="*/ 20 w 25"/>
                <a:gd name="T1" fmla="*/ 10 h 33"/>
                <a:gd name="T2" fmla="*/ 18 w 25"/>
                <a:gd name="T3" fmla="*/ 5 h 33"/>
                <a:gd name="T4" fmla="*/ 12 w 25"/>
                <a:gd name="T5" fmla="*/ 4 h 33"/>
                <a:gd name="T6" fmla="*/ 7 w 25"/>
                <a:gd name="T7" fmla="*/ 5 h 33"/>
                <a:gd name="T8" fmla="*/ 5 w 25"/>
                <a:gd name="T9" fmla="*/ 9 h 33"/>
                <a:gd name="T10" fmla="*/ 6 w 25"/>
                <a:gd name="T11" fmla="*/ 12 h 33"/>
                <a:gd name="T12" fmla="*/ 11 w 25"/>
                <a:gd name="T13" fmla="*/ 14 h 33"/>
                <a:gd name="T14" fmla="*/ 17 w 25"/>
                <a:gd name="T15" fmla="*/ 15 h 33"/>
                <a:gd name="T16" fmla="*/ 23 w 25"/>
                <a:gd name="T17" fmla="*/ 18 h 33"/>
                <a:gd name="T18" fmla="*/ 25 w 25"/>
                <a:gd name="T19" fmla="*/ 24 h 33"/>
                <a:gd name="T20" fmla="*/ 22 w 25"/>
                <a:gd name="T21" fmla="*/ 31 h 33"/>
                <a:gd name="T22" fmla="*/ 13 w 25"/>
                <a:gd name="T23" fmla="*/ 33 h 33"/>
                <a:gd name="T24" fmla="*/ 3 w 25"/>
                <a:gd name="T25" fmla="*/ 30 h 33"/>
                <a:gd name="T26" fmla="*/ 0 w 25"/>
                <a:gd name="T27" fmla="*/ 23 h 33"/>
                <a:gd name="T28" fmla="*/ 0 w 25"/>
                <a:gd name="T29" fmla="*/ 22 h 33"/>
                <a:gd name="T30" fmla="*/ 4 w 25"/>
                <a:gd name="T31" fmla="*/ 22 h 33"/>
                <a:gd name="T32" fmla="*/ 6 w 25"/>
                <a:gd name="T33" fmla="*/ 28 h 33"/>
                <a:gd name="T34" fmla="*/ 13 w 25"/>
                <a:gd name="T35" fmla="*/ 30 h 33"/>
                <a:gd name="T36" fmla="*/ 19 w 25"/>
                <a:gd name="T37" fmla="*/ 28 h 33"/>
                <a:gd name="T38" fmla="*/ 21 w 25"/>
                <a:gd name="T39" fmla="*/ 24 h 33"/>
                <a:gd name="T40" fmla="*/ 20 w 25"/>
                <a:gd name="T41" fmla="*/ 21 h 33"/>
                <a:gd name="T42" fmla="*/ 14 w 25"/>
                <a:gd name="T43" fmla="*/ 19 h 33"/>
                <a:gd name="T44" fmla="*/ 9 w 25"/>
                <a:gd name="T45" fmla="*/ 17 h 33"/>
                <a:gd name="T46" fmla="*/ 3 w 25"/>
                <a:gd name="T47" fmla="*/ 15 h 33"/>
                <a:gd name="T48" fmla="*/ 1 w 25"/>
                <a:gd name="T49" fmla="*/ 10 h 33"/>
                <a:gd name="T50" fmla="*/ 4 w 25"/>
                <a:gd name="T51" fmla="*/ 3 h 33"/>
                <a:gd name="T52" fmla="*/ 12 w 25"/>
                <a:gd name="T53" fmla="*/ 0 h 33"/>
                <a:gd name="T54" fmla="*/ 21 w 25"/>
                <a:gd name="T55" fmla="*/ 3 h 33"/>
                <a:gd name="T56" fmla="*/ 24 w 25"/>
                <a:gd name="T57" fmla="*/ 10 h 33"/>
                <a:gd name="T58" fmla="*/ 20 w 25"/>
                <a:gd name="T59"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 h="33">
                  <a:moveTo>
                    <a:pt x="20" y="10"/>
                  </a:moveTo>
                  <a:cubicBezTo>
                    <a:pt x="20" y="8"/>
                    <a:pt x="19" y="6"/>
                    <a:pt x="18" y="5"/>
                  </a:cubicBezTo>
                  <a:cubicBezTo>
                    <a:pt x="17" y="4"/>
                    <a:pt x="15" y="4"/>
                    <a:pt x="12" y="4"/>
                  </a:cubicBezTo>
                  <a:cubicBezTo>
                    <a:pt x="10" y="4"/>
                    <a:pt x="8" y="4"/>
                    <a:pt x="7" y="5"/>
                  </a:cubicBezTo>
                  <a:cubicBezTo>
                    <a:pt x="6" y="6"/>
                    <a:pt x="5" y="7"/>
                    <a:pt x="5" y="9"/>
                  </a:cubicBezTo>
                  <a:cubicBezTo>
                    <a:pt x="5" y="10"/>
                    <a:pt x="5" y="11"/>
                    <a:pt x="6" y="12"/>
                  </a:cubicBezTo>
                  <a:cubicBezTo>
                    <a:pt x="7" y="13"/>
                    <a:pt x="9" y="13"/>
                    <a:pt x="11" y="14"/>
                  </a:cubicBezTo>
                  <a:cubicBezTo>
                    <a:pt x="17" y="15"/>
                    <a:pt x="17" y="15"/>
                    <a:pt x="17" y="15"/>
                  </a:cubicBezTo>
                  <a:cubicBezTo>
                    <a:pt x="20" y="16"/>
                    <a:pt x="22" y="17"/>
                    <a:pt x="23" y="18"/>
                  </a:cubicBezTo>
                  <a:cubicBezTo>
                    <a:pt x="24" y="20"/>
                    <a:pt x="25" y="22"/>
                    <a:pt x="25" y="24"/>
                  </a:cubicBezTo>
                  <a:cubicBezTo>
                    <a:pt x="25" y="27"/>
                    <a:pt x="24" y="29"/>
                    <a:pt x="22" y="31"/>
                  </a:cubicBezTo>
                  <a:cubicBezTo>
                    <a:pt x="20" y="33"/>
                    <a:pt x="17" y="33"/>
                    <a:pt x="13" y="33"/>
                  </a:cubicBezTo>
                  <a:cubicBezTo>
                    <a:pt x="9" y="33"/>
                    <a:pt x="5" y="32"/>
                    <a:pt x="3" y="30"/>
                  </a:cubicBezTo>
                  <a:cubicBezTo>
                    <a:pt x="1" y="29"/>
                    <a:pt x="0" y="26"/>
                    <a:pt x="0" y="23"/>
                  </a:cubicBezTo>
                  <a:cubicBezTo>
                    <a:pt x="0" y="22"/>
                    <a:pt x="0" y="22"/>
                    <a:pt x="0" y="22"/>
                  </a:cubicBezTo>
                  <a:cubicBezTo>
                    <a:pt x="4" y="22"/>
                    <a:pt x="4" y="22"/>
                    <a:pt x="4" y="22"/>
                  </a:cubicBezTo>
                  <a:cubicBezTo>
                    <a:pt x="4" y="25"/>
                    <a:pt x="5" y="26"/>
                    <a:pt x="6" y="28"/>
                  </a:cubicBezTo>
                  <a:cubicBezTo>
                    <a:pt x="8" y="29"/>
                    <a:pt x="10" y="30"/>
                    <a:pt x="13" y="30"/>
                  </a:cubicBezTo>
                  <a:cubicBezTo>
                    <a:pt x="15" y="30"/>
                    <a:pt x="17" y="29"/>
                    <a:pt x="19" y="28"/>
                  </a:cubicBezTo>
                  <a:cubicBezTo>
                    <a:pt x="20" y="27"/>
                    <a:pt x="21" y="26"/>
                    <a:pt x="21" y="24"/>
                  </a:cubicBezTo>
                  <a:cubicBezTo>
                    <a:pt x="21" y="23"/>
                    <a:pt x="20" y="22"/>
                    <a:pt x="20" y="21"/>
                  </a:cubicBezTo>
                  <a:cubicBezTo>
                    <a:pt x="19" y="20"/>
                    <a:pt x="17" y="19"/>
                    <a:pt x="14" y="19"/>
                  </a:cubicBezTo>
                  <a:cubicBezTo>
                    <a:pt x="9" y="17"/>
                    <a:pt x="9" y="17"/>
                    <a:pt x="9" y="17"/>
                  </a:cubicBezTo>
                  <a:cubicBezTo>
                    <a:pt x="6" y="17"/>
                    <a:pt x="4" y="16"/>
                    <a:pt x="3" y="15"/>
                  </a:cubicBezTo>
                  <a:cubicBezTo>
                    <a:pt x="1" y="14"/>
                    <a:pt x="1" y="12"/>
                    <a:pt x="1" y="10"/>
                  </a:cubicBezTo>
                  <a:cubicBezTo>
                    <a:pt x="1" y="7"/>
                    <a:pt x="2" y="4"/>
                    <a:pt x="4" y="3"/>
                  </a:cubicBezTo>
                  <a:cubicBezTo>
                    <a:pt x="6" y="1"/>
                    <a:pt x="9" y="0"/>
                    <a:pt x="12" y="0"/>
                  </a:cubicBezTo>
                  <a:cubicBezTo>
                    <a:pt x="16" y="0"/>
                    <a:pt x="19" y="1"/>
                    <a:pt x="21" y="3"/>
                  </a:cubicBezTo>
                  <a:cubicBezTo>
                    <a:pt x="23" y="4"/>
                    <a:pt x="24" y="7"/>
                    <a:pt x="24" y="10"/>
                  </a:cubicBezTo>
                  <a:lnTo>
                    <a:pt x="20" y="1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102">
              <a:extLst>
                <a:ext uri="{FF2B5EF4-FFF2-40B4-BE49-F238E27FC236}">
                  <a16:creationId xmlns:a16="http://schemas.microsoft.com/office/drawing/2014/main" id="{EC0AFDC2-69E6-4639-899C-CB60C2563D51}"/>
                </a:ext>
              </a:extLst>
            </p:cNvPr>
            <p:cNvSpPr>
              <a:spLocks/>
            </p:cNvSpPr>
            <p:nvPr userDrawn="1"/>
          </p:nvSpPr>
          <p:spPr bwMode="auto">
            <a:xfrm>
              <a:off x="2044"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03">
              <a:extLst>
                <a:ext uri="{FF2B5EF4-FFF2-40B4-BE49-F238E27FC236}">
                  <a16:creationId xmlns:a16="http://schemas.microsoft.com/office/drawing/2014/main" id="{3E91A10F-8FCF-464D-85EE-39E128206F33}"/>
                </a:ext>
              </a:extLst>
            </p:cNvPr>
            <p:cNvSpPr>
              <a:spLocks/>
            </p:cNvSpPr>
            <p:nvPr userDrawn="1"/>
          </p:nvSpPr>
          <p:spPr bwMode="auto">
            <a:xfrm>
              <a:off x="2060" y="933"/>
              <a:ext cx="32" cy="40"/>
            </a:xfrm>
            <a:custGeom>
              <a:avLst/>
              <a:gdLst>
                <a:gd name="T0" fmla="*/ 13 w 32"/>
                <a:gd name="T1" fmla="*/ 5 h 40"/>
                <a:gd name="T2" fmla="*/ 0 w 32"/>
                <a:gd name="T3" fmla="*/ 5 h 40"/>
                <a:gd name="T4" fmla="*/ 0 w 32"/>
                <a:gd name="T5" fmla="*/ 3 h 40"/>
                <a:gd name="T6" fmla="*/ 0 w 32"/>
                <a:gd name="T7" fmla="*/ 0 h 40"/>
                <a:gd name="T8" fmla="*/ 32 w 32"/>
                <a:gd name="T9" fmla="*/ 0 h 40"/>
                <a:gd name="T10" fmla="*/ 32 w 32"/>
                <a:gd name="T11" fmla="*/ 3 h 40"/>
                <a:gd name="T12" fmla="*/ 32 w 32"/>
                <a:gd name="T13" fmla="*/ 5 h 40"/>
                <a:gd name="T14" fmla="*/ 18 w 32"/>
                <a:gd name="T15" fmla="*/ 5 h 40"/>
                <a:gd name="T16" fmla="*/ 18 w 32"/>
                <a:gd name="T17" fmla="*/ 40 h 40"/>
                <a:gd name="T18" fmla="*/ 16 w 32"/>
                <a:gd name="T19" fmla="*/ 40 h 40"/>
                <a:gd name="T20" fmla="*/ 13 w 32"/>
                <a:gd name="T21" fmla="*/ 40 h 40"/>
                <a:gd name="T22" fmla="*/ 13 w 32"/>
                <a:gd name="T23"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0">
                  <a:moveTo>
                    <a:pt x="13" y="5"/>
                  </a:moveTo>
                  <a:lnTo>
                    <a:pt x="0" y="5"/>
                  </a:lnTo>
                  <a:lnTo>
                    <a:pt x="0" y="3"/>
                  </a:lnTo>
                  <a:lnTo>
                    <a:pt x="0" y="0"/>
                  </a:lnTo>
                  <a:lnTo>
                    <a:pt x="32" y="0"/>
                  </a:lnTo>
                  <a:lnTo>
                    <a:pt x="32" y="3"/>
                  </a:lnTo>
                  <a:lnTo>
                    <a:pt x="32" y="5"/>
                  </a:lnTo>
                  <a:lnTo>
                    <a:pt x="18" y="5"/>
                  </a:lnTo>
                  <a:lnTo>
                    <a:pt x="18" y="40"/>
                  </a:lnTo>
                  <a:lnTo>
                    <a:pt x="16" y="40"/>
                  </a:lnTo>
                  <a:lnTo>
                    <a:pt x="13" y="40"/>
                  </a:lnTo>
                  <a:lnTo>
                    <a:pt x="13" y="5"/>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04">
              <a:extLst>
                <a:ext uri="{FF2B5EF4-FFF2-40B4-BE49-F238E27FC236}">
                  <a16:creationId xmlns:a16="http://schemas.microsoft.com/office/drawing/2014/main" id="{6ECF6C43-28BA-455F-8B3B-E83822D47AC5}"/>
                </a:ext>
              </a:extLst>
            </p:cNvPr>
            <p:cNvSpPr>
              <a:spLocks/>
            </p:cNvSpPr>
            <p:nvPr userDrawn="1"/>
          </p:nvSpPr>
          <p:spPr bwMode="auto">
            <a:xfrm>
              <a:off x="2101" y="933"/>
              <a:ext cx="34" cy="40"/>
            </a:xfrm>
            <a:custGeom>
              <a:avLst/>
              <a:gdLst>
                <a:gd name="T0" fmla="*/ 15 w 34"/>
                <a:gd name="T1" fmla="*/ 24 h 40"/>
                <a:gd name="T2" fmla="*/ 0 w 34"/>
                <a:gd name="T3" fmla="*/ 0 h 40"/>
                <a:gd name="T4" fmla="*/ 3 w 34"/>
                <a:gd name="T5" fmla="*/ 0 h 40"/>
                <a:gd name="T6" fmla="*/ 6 w 34"/>
                <a:gd name="T7" fmla="*/ 0 h 40"/>
                <a:gd name="T8" fmla="*/ 17 w 34"/>
                <a:gd name="T9" fmla="*/ 19 h 40"/>
                <a:gd name="T10" fmla="*/ 17 w 34"/>
                <a:gd name="T11" fmla="*/ 19 h 40"/>
                <a:gd name="T12" fmla="*/ 28 w 34"/>
                <a:gd name="T13" fmla="*/ 0 h 40"/>
                <a:gd name="T14" fmla="*/ 32 w 34"/>
                <a:gd name="T15" fmla="*/ 0 h 40"/>
                <a:gd name="T16" fmla="*/ 34 w 34"/>
                <a:gd name="T17" fmla="*/ 0 h 40"/>
                <a:gd name="T18" fmla="*/ 20 w 34"/>
                <a:gd name="T19" fmla="*/ 24 h 40"/>
                <a:gd name="T20" fmla="*/ 20 w 34"/>
                <a:gd name="T21" fmla="*/ 40 h 40"/>
                <a:gd name="T22" fmla="*/ 17 w 34"/>
                <a:gd name="T23" fmla="*/ 40 h 40"/>
                <a:gd name="T24" fmla="*/ 15 w 34"/>
                <a:gd name="T25" fmla="*/ 40 h 40"/>
                <a:gd name="T26" fmla="*/ 15 w 34"/>
                <a:gd name="T27"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40">
                  <a:moveTo>
                    <a:pt x="15" y="24"/>
                  </a:moveTo>
                  <a:lnTo>
                    <a:pt x="0" y="0"/>
                  </a:lnTo>
                  <a:lnTo>
                    <a:pt x="3" y="0"/>
                  </a:lnTo>
                  <a:lnTo>
                    <a:pt x="6" y="0"/>
                  </a:lnTo>
                  <a:lnTo>
                    <a:pt x="17" y="19"/>
                  </a:lnTo>
                  <a:lnTo>
                    <a:pt x="17" y="19"/>
                  </a:lnTo>
                  <a:lnTo>
                    <a:pt x="28" y="0"/>
                  </a:lnTo>
                  <a:lnTo>
                    <a:pt x="32" y="0"/>
                  </a:lnTo>
                  <a:lnTo>
                    <a:pt x="34" y="0"/>
                  </a:lnTo>
                  <a:lnTo>
                    <a:pt x="20" y="24"/>
                  </a:lnTo>
                  <a:lnTo>
                    <a:pt x="20" y="40"/>
                  </a:lnTo>
                  <a:lnTo>
                    <a:pt x="17" y="40"/>
                  </a:lnTo>
                  <a:lnTo>
                    <a:pt x="15" y="40"/>
                  </a:lnTo>
                  <a:lnTo>
                    <a:pt x="15" y="24"/>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05">
              <a:extLst>
                <a:ext uri="{FF2B5EF4-FFF2-40B4-BE49-F238E27FC236}">
                  <a16:creationId xmlns:a16="http://schemas.microsoft.com/office/drawing/2014/main" id="{25806274-7683-47C3-9EE7-CF5DF04DB057}"/>
                </a:ext>
              </a:extLst>
            </p:cNvPr>
            <p:cNvSpPr>
              <a:spLocks noEditPoints="1"/>
            </p:cNvSpPr>
            <p:nvPr userDrawn="1"/>
          </p:nvSpPr>
          <p:spPr bwMode="auto">
            <a:xfrm>
              <a:off x="954" y="660"/>
              <a:ext cx="350" cy="353"/>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106">
              <a:extLst>
                <a:ext uri="{FF2B5EF4-FFF2-40B4-BE49-F238E27FC236}">
                  <a16:creationId xmlns:a16="http://schemas.microsoft.com/office/drawing/2014/main" id="{00426AAF-A567-409A-B56B-37158EA96736}"/>
                </a:ext>
              </a:extLst>
            </p:cNvPr>
            <p:cNvSpPr>
              <a:spLocks/>
            </p:cNvSpPr>
            <p:nvPr userDrawn="1"/>
          </p:nvSpPr>
          <p:spPr bwMode="auto">
            <a:xfrm>
              <a:off x="1033" y="739"/>
              <a:ext cx="193" cy="17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107">
              <a:extLst>
                <a:ext uri="{FF2B5EF4-FFF2-40B4-BE49-F238E27FC236}">
                  <a16:creationId xmlns:a16="http://schemas.microsoft.com/office/drawing/2014/main" id="{1A427C32-CF4A-4C86-AD72-0FD495033E38}"/>
                </a:ext>
              </a:extLst>
            </p:cNvPr>
            <p:cNvSpPr>
              <a:spLocks/>
            </p:cNvSpPr>
            <p:nvPr userDrawn="1"/>
          </p:nvSpPr>
          <p:spPr bwMode="auto">
            <a:xfrm>
              <a:off x="972" y="867"/>
              <a:ext cx="40" cy="29"/>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108">
              <a:extLst>
                <a:ext uri="{FF2B5EF4-FFF2-40B4-BE49-F238E27FC236}">
                  <a16:creationId xmlns:a16="http://schemas.microsoft.com/office/drawing/2014/main" id="{A1D3527C-A241-4119-BEFC-9D3D6799929A}"/>
                </a:ext>
              </a:extLst>
            </p:cNvPr>
            <p:cNvSpPr>
              <a:spLocks/>
            </p:cNvSpPr>
            <p:nvPr userDrawn="1"/>
          </p:nvSpPr>
          <p:spPr bwMode="auto">
            <a:xfrm>
              <a:off x="984" y="888"/>
              <a:ext cx="38" cy="31"/>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109">
              <a:extLst>
                <a:ext uri="{FF2B5EF4-FFF2-40B4-BE49-F238E27FC236}">
                  <a16:creationId xmlns:a16="http://schemas.microsoft.com/office/drawing/2014/main" id="{41FA1A86-E9FA-412B-B787-81DA268C1BE4}"/>
                </a:ext>
              </a:extLst>
            </p:cNvPr>
            <p:cNvSpPr>
              <a:spLocks/>
            </p:cNvSpPr>
            <p:nvPr userDrawn="1"/>
          </p:nvSpPr>
          <p:spPr bwMode="auto">
            <a:xfrm>
              <a:off x="995" y="906"/>
              <a:ext cx="38" cy="33"/>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110">
              <a:extLst>
                <a:ext uri="{FF2B5EF4-FFF2-40B4-BE49-F238E27FC236}">
                  <a16:creationId xmlns:a16="http://schemas.microsoft.com/office/drawing/2014/main" id="{DE142541-2B6F-42DC-8026-C585BAB66348}"/>
                </a:ext>
              </a:extLst>
            </p:cNvPr>
            <p:cNvSpPr>
              <a:spLocks/>
            </p:cNvSpPr>
            <p:nvPr userDrawn="1"/>
          </p:nvSpPr>
          <p:spPr bwMode="auto">
            <a:xfrm>
              <a:off x="1026" y="934"/>
              <a:ext cx="24" cy="29"/>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111">
              <a:extLst>
                <a:ext uri="{FF2B5EF4-FFF2-40B4-BE49-F238E27FC236}">
                  <a16:creationId xmlns:a16="http://schemas.microsoft.com/office/drawing/2014/main" id="{2B9C497A-7469-4876-A643-FDBA4A4B1EE8}"/>
                </a:ext>
              </a:extLst>
            </p:cNvPr>
            <p:cNvSpPr>
              <a:spLocks noEditPoints="1"/>
            </p:cNvSpPr>
            <p:nvPr userDrawn="1"/>
          </p:nvSpPr>
          <p:spPr bwMode="auto">
            <a:xfrm>
              <a:off x="1034" y="942"/>
              <a:ext cx="29" cy="35"/>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112">
              <a:extLst>
                <a:ext uri="{FF2B5EF4-FFF2-40B4-BE49-F238E27FC236}">
                  <a16:creationId xmlns:a16="http://schemas.microsoft.com/office/drawing/2014/main" id="{DB0CB195-F705-4D7A-99E3-DE906EB60A8B}"/>
                </a:ext>
              </a:extLst>
            </p:cNvPr>
            <p:cNvSpPr>
              <a:spLocks/>
            </p:cNvSpPr>
            <p:nvPr userDrawn="1"/>
          </p:nvSpPr>
          <p:spPr bwMode="auto">
            <a:xfrm>
              <a:off x="1054" y="948"/>
              <a:ext cx="32" cy="39"/>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113">
              <a:extLst>
                <a:ext uri="{FF2B5EF4-FFF2-40B4-BE49-F238E27FC236}">
                  <a16:creationId xmlns:a16="http://schemas.microsoft.com/office/drawing/2014/main" id="{D57595D3-0050-4447-8FA2-F8424835D37E}"/>
                </a:ext>
              </a:extLst>
            </p:cNvPr>
            <p:cNvSpPr>
              <a:spLocks/>
            </p:cNvSpPr>
            <p:nvPr userDrawn="1"/>
          </p:nvSpPr>
          <p:spPr bwMode="auto">
            <a:xfrm>
              <a:off x="1079" y="957"/>
              <a:ext cx="23" cy="36"/>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114">
              <a:extLst>
                <a:ext uri="{FF2B5EF4-FFF2-40B4-BE49-F238E27FC236}">
                  <a16:creationId xmlns:a16="http://schemas.microsoft.com/office/drawing/2014/main" id="{D6A14826-FB63-4FAA-983D-991D5DF6E24D}"/>
                </a:ext>
              </a:extLst>
            </p:cNvPr>
            <p:cNvSpPr>
              <a:spLocks/>
            </p:cNvSpPr>
            <p:nvPr userDrawn="1"/>
          </p:nvSpPr>
          <p:spPr bwMode="auto">
            <a:xfrm>
              <a:off x="1121" y="962"/>
              <a:ext cx="19" cy="33"/>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115">
              <a:extLst>
                <a:ext uri="{FF2B5EF4-FFF2-40B4-BE49-F238E27FC236}">
                  <a16:creationId xmlns:a16="http://schemas.microsoft.com/office/drawing/2014/main" id="{66A337A4-D624-4CDE-BE7F-9C67685AD0E9}"/>
                </a:ext>
              </a:extLst>
            </p:cNvPr>
            <p:cNvSpPr>
              <a:spLocks/>
            </p:cNvSpPr>
            <p:nvPr userDrawn="1"/>
          </p:nvSpPr>
          <p:spPr bwMode="auto">
            <a:xfrm>
              <a:off x="1142" y="959"/>
              <a:ext cx="21" cy="36"/>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116">
              <a:extLst>
                <a:ext uri="{FF2B5EF4-FFF2-40B4-BE49-F238E27FC236}">
                  <a16:creationId xmlns:a16="http://schemas.microsoft.com/office/drawing/2014/main" id="{7D43AD26-DB94-4E22-AFC4-B23FB8A81EAC}"/>
                </a:ext>
              </a:extLst>
            </p:cNvPr>
            <p:cNvSpPr>
              <a:spLocks/>
            </p:cNvSpPr>
            <p:nvPr userDrawn="1"/>
          </p:nvSpPr>
          <p:spPr bwMode="auto">
            <a:xfrm>
              <a:off x="1162" y="957"/>
              <a:ext cx="14" cy="33"/>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117">
              <a:extLst>
                <a:ext uri="{FF2B5EF4-FFF2-40B4-BE49-F238E27FC236}">
                  <a16:creationId xmlns:a16="http://schemas.microsoft.com/office/drawing/2014/main" id="{6E41336B-73AC-45A6-B014-D58BE4DE0BC1}"/>
                </a:ext>
              </a:extLst>
            </p:cNvPr>
            <p:cNvSpPr>
              <a:spLocks/>
            </p:cNvSpPr>
            <p:nvPr userDrawn="1"/>
          </p:nvSpPr>
          <p:spPr bwMode="auto">
            <a:xfrm>
              <a:off x="1169" y="948"/>
              <a:ext cx="23" cy="37"/>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118">
              <a:extLst>
                <a:ext uri="{FF2B5EF4-FFF2-40B4-BE49-F238E27FC236}">
                  <a16:creationId xmlns:a16="http://schemas.microsoft.com/office/drawing/2014/main" id="{E0A0B577-7364-4EC0-A49F-9574BE77B08E}"/>
                </a:ext>
              </a:extLst>
            </p:cNvPr>
            <p:cNvSpPr>
              <a:spLocks/>
            </p:cNvSpPr>
            <p:nvPr userDrawn="1"/>
          </p:nvSpPr>
          <p:spPr bwMode="auto">
            <a:xfrm>
              <a:off x="1188" y="939"/>
              <a:ext cx="33" cy="38"/>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119">
              <a:extLst>
                <a:ext uri="{FF2B5EF4-FFF2-40B4-BE49-F238E27FC236}">
                  <a16:creationId xmlns:a16="http://schemas.microsoft.com/office/drawing/2014/main" id="{2A5E47E8-48F5-479A-B1D1-5578298042DA}"/>
                </a:ext>
              </a:extLst>
            </p:cNvPr>
            <p:cNvSpPr>
              <a:spLocks noEditPoints="1"/>
            </p:cNvSpPr>
            <p:nvPr userDrawn="1"/>
          </p:nvSpPr>
          <p:spPr bwMode="auto">
            <a:xfrm>
              <a:off x="1205" y="931"/>
              <a:ext cx="34" cy="34"/>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120">
              <a:extLst>
                <a:ext uri="{FF2B5EF4-FFF2-40B4-BE49-F238E27FC236}">
                  <a16:creationId xmlns:a16="http://schemas.microsoft.com/office/drawing/2014/main" id="{B2488DE6-D3CA-4B6B-B82C-0AC393DE01DD}"/>
                </a:ext>
              </a:extLst>
            </p:cNvPr>
            <p:cNvSpPr>
              <a:spLocks/>
            </p:cNvSpPr>
            <p:nvPr userDrawn="1"/>
          </p:nvSpPr>
          <p:spPr bwMode="auto">
            <a:xfrm>
              <a:off x="1223" y="916"/>
              <a:ext cx="34" cy="29"/>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121">
              <a:extLst>
                <a:ext uri="{FF2B5EF4-FFF2-40B4-BE49-F238E27FC236}">
                  <a16:creationId xmlns:a16="http://schemas.microsoft.com/office/drawing/2014/main" id="{4F10E422-E03A-4A49-B232-CA2EAA227F9F}"/>
                </a:ext>
              </a:extLst>
            </p:cNvPr>
            <p:cNvSpPr>
              <a:spLocks/>
            </p:cNvSpPr>
            <p:nvPr userDrawn="1"/>
          </p:nvSpPr>
          <p:spPr bwMode="auto">
            <a:xfrm>
              <a:off x="1234" y="906"/>
              <a:ext cx="31" cy="21"/>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122">
              <a:extLst>
                <a:ext uri="{FF2B5EF4-FFF2-40B4-BE49-F238E27FC236}">
                  <a16:creationId xmlns:a16="http://schemas.microsoft.com/office/drawing/2014/main" id="{3130D05D-598D-4453-B645-DD478032431A}"/>
                </a:ext>
              </a:extLst>
            </p:cNvPr>
            <p:cNvSpPr>
              <a:spLocks/>
            </p:cNvSpPr>
            <p:nvPr userDrawn="1"/>
          </p:nvSpPr>
          <p:spPr bwMode="auto">
            <a:xfrm>
              <a:off x="1239" y="884"/>
              <a:ext cx="36" cy="28"/>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123">
              <a:extLst>
                <a:ext uri="{FF2B5EF4-FFF2-40B4-BE49-F238E27FC236}">
                  <a16:creationId xmlns:a16="http://schemas.microsoft.com/office/drawing/2014/main" id="{C902CD46-90EA-448A-97A8-0A73482A369F}"/>
                </a:ext>
              </a:extLst>
            </p:cNvPr>
            <p:cNvSpPr>
              <a:spLocks/>
            </p:cNvSpPr>
            <p:nvPr userDrawn="1"/>
          </p:nvSpPr>
          <p:spPr bwMode="auto">
            <a:xfrm>
              <a:off x="1247" y="865"/>
              <a:ext cx="36" cy="23"/>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124">
              <a:extLst>
                <a:ext uri="{FF2B5EF4-FFF2-40B4-BE49-F238E27FC236}">
                  <a16:creationId xmlns:a16="http://schemas.microsoft.com/office/drawing/2014/main" id="{8A3E5E06-DFA6-4AB3-A010-8164F1EE7336}"/>
                </a:ext>
              </a:extLst>
            </p:cNvPr>
            <p:cNvSpPr>
              <a:spLocks/>
            </p:cNvSpPr>
            <p:nvPr userDrawn="1"/>
          </p:nvSpPr>
          <p:spPr bwMode="auto">
            <a:xfrm>
              <a:off x="1010" y="928"/>
              <a:ext cx="34" cy="25"/>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125">
              <a:extLst>
                <a:ext uri="{FF2B5EF4-FFF2-40B4-BE49-F238E27FC236}">
                  <a16:creationId xmlns:a16="http://schemas.microsoft.com/office/drawing/2014/main" id="{3E06ACD5-8A89-488D-90B6-DBB655EE596B}"/>
                </a:ext>
              </a:extLst>
            </p:cNvPr>
            <p:cNvSpPr>
              <a:spLocks noEditPoints="1"/>
            </p:cNvSpPr>
            <p:nvPr userDrawn="1"/>
          </p:nvSpPr>
          <p:spPr bwMode="auto">
            <a:xfrm>
              <a:off x="1073" y="917"/>
              <a:ext cx="106" cy="33"/>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126">
              <a:extLst>
                <a:ext uri="{FF2B5EF4-FFF2-40B4-BE49-F238E27FC236}">
                  <a16:creationId xmlns:a16="http://schemas.microsoft.com/office/drawing/2014/main" id="{9EC7E998-2413-4D17-AC3D-007ECCFD6E0F}"/>
                </a:ext>
              </a:extLst>
            </p:cNvPr>
            <p:cNvSpPr>
              <a:spLocks/>
            </p:cNvSpPr>
            <p:nvPr userDrawn="1"/>
          </p:nvSpPr>
          <p:spPr bwMode="auto">
            <a:xfrm>
              <a:off x="1184" y="728"/>
              <a:ext cx="14" cy="14"/>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127">
              <a:extLst>
                <a:ext uri="{FF2B5EF4-FFF2-40B4-BE49-F238E27FC236}">
                  <a16:creationId xmlns:a16="http://schemas.microsoft.com/office/drawing/2014/main" id="{87034C48-4C46-4CC6-8C3F-C722943114E3}"/>
                </a:ext>
              </a:extLst>
            </p:cNvPr>
            <p:cNvSpPr>
              <a:spLocks/>
            </p:cNvSpPr>
            <p:nvPr userDrawn="1"/>
          </p:nvSpPr>
          <p:spPr bwMode="auto">
            <a:xfrm>
              <a:off x="1148" y="686"/>
              <a:ext cx="51" cy="45"/>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128">
              <a:extLst>
                <a:ext uri="{FF2B5EF4-FFF2-40B4-BE49-F238E27FC236}">
                  <a16:creationId xmlns:a16="http://schemas.microsoft.com/office/drawing/2014/main" id="{62BB485F-14AA-444F-9BBD-664844BE46C3}"/>
                </a:ext>
              </a:extLst>
            </p:cNvPr>
            <p:cNvSpPr>
              <a:spLocks/>
            </p:cNvSpPr>
            <p:nvPr userDrawn="1"/>
          </p:nvSpPr>
          <p:spPr bwMode="auto">
            <a:xfrm>
              <a:off x="1063" y="714"/>
              <a:ext cx="20" cy="41"/>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129">
              <a:extLst>
                <a:ext uri="{FF2B5EF4-FFF2-40B4-BE49-F238E27FC236}">
                  <a16:creationId xmlns:a16="http://schemas.microsoft.com/office/drawing/2014/main" id="{3D0C34D8-A472-4443-A35F-080648012F93}"/>
                </a:ext>
              </a:extLst>
            </p:cNvPr>
            <p:cNvSpPr>
              <a:spLocks/>
            </p:cNvSpPr>
            <p:nvPr userDrawn="1"/>
          </p:nvSpPr>
          <p:spPr bwMode="auto">
            <a:xfrm>
              <a:off x="1090" y="704"/>
              <a:ext cx="16" cy="16"/>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130">
              <a:extLst>
                <a:ext uri="{FF2B5EF4-FFF2-40B4-BE49-F238E27FC236}">
                  <a16:creationId xmlns:a16="http://schemas.microsoft.com/office/drawing/2014/main" id="{CAF8E6EF-E073-4B9D-AB0B-AD7056964146}"/>
                </a:ext>
              </a:extLst>
            </p:cNvPr>
            <p:cNvSpPr>
              <a:spLocks/>
            </p:cNvSpPr>
            <p:nvPr userDrawn="1"/>
          </p:nvSpPr>
          <p:spPr bwMode="auto">
            <a:xfrm>
              <a:off x="1062" y="710"/>
              <a:ext cx="12" cy="14"/>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131">
              <a:extLst>
                <a:ext uri="{FF2B5EF4-FFF2-40B4-BE49-F238E27FC236}">
                  <a16:creationId xmlns:a16="http://schemas.microsoft.com/office/drawing/2014/main" id="{2A5CF4D6-EB61-4632-B855-265C5250FDAC}"/>
                </a:ext>
              </a:extLst>
            </p:cNvPr>
            <p:cNvSpPr>
              <a:spLocks/>
            </p:cNvSpPr>
            <p:nvPr userDrawn="1"/>
          </p:nvSpPr>
          <p:spPr bwMode="auto">
            <a:xfrm>
              <a:off x="1085" y="688"/>
              <a:ext cx="19" cy="21"/>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132">
              <a:extLst>
                <a:ext uri="{FF2B5EF4-FFF2-40B4-BE49-F238E27FC236}">
                  <a16:creationId xmlns:a16="http://schemas.microsoft.com/office/drawing/2014/main" id="{CEE2E0C9-3684-47A2-BB78-B22B7A10CA9B}"/>
                </a:ext>
              </a:extLst>
            </p:cNvPr>
            <p:cNvSpPr>
              <a:spLocks/>
            </p:cNvSpPr>
            <p:nvPr userDrawn="1"/>
          </p:nvSpPr>
          <p:spPr bwMode="auto">
            <a:xfrm>
              <a:off x="1062" y="693"/>
              <a:ext cx="12" cy="13"/>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133">
              <a:extLst>
                <a:ext uri="{FF2B5EF4-FFF2-40B4-BE49-F238E27FC236}">
                  <a16:creationId xmlns:a16="http://schemas.microsoft.com/office/drawing/2014/main" id="{C7936461-76AD-4178-8B9D-4642E11E4832}"/>
                </a:ext>
              </a:extLst>
            </p:cNvPr>
            <p:cNvSpPr>
              <a:spLocks/>
            </p:cNvSpPr>
            <p:nvPr userDrawn="1"/>
          </p:nvSpPr>
          <p:spPr bwMode="auto">
            <a:xfrm>
              <a:off x="996" y="742"/>
              <a:ext cx="47" cy="83"/>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134">
              <a:extLst>
                <a:ext uri="{FF2B5EF4-FFF2-40B4-BE49-F238E27FC236}">
                  <a16:creationId xmlns:a16="http://schemas.microsoft.com/office/drawing/2014/main" id="{5287D644-5BCE-4854-A3D4-268692628075}"/>
                </a:ext>
              </a:extLst>
            </p:cNvPr>
            <p:cNvSpPr>
              <a:spLocks/>
            </p:cNvSpPr>
            <p:nvPr userDrawn="1"/>
          </p:nvSpPr>
          <p:spPr bwMode="auto">
            <a:xfrm>
              <a:off x="989" y="789"/>
              <a:ext cx="13" cy="11"/>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135">
              <a:extLst>
                <a:ext uri="{FF2B5EF4-FFF2-40B4-BE49-F238E27FC236}">
                  <a16:creationId xmlns:a16="http://schemas.microsoft.com/office/drawing/2014/main" id="{5AD27EB2-9C8F-40D0-A9D7-A7C40CC14196}"/>
                </a:ext>
              </a:extLst>
            </p:cNvPr>
            <p:cNvSpPr>
              <a:spLocks/>
            </p:cNvSpPr>
            <p:nvPr userDrawn="1"/>
          </p:nvSpPr>
          <p:spPr bwMode="auto">
            <a:xfrm>
              <a:off x="977" y="776"/>
              <a:ext cx="14" cy="13"/>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136">
              <a:extLst>
                <a:ext uri="{FF2B5EF4-FFF2-40B4-BE49-F238E27FC236}">
                  <a16:creationId xmlns:a16="http://schemas.microsoft.com/office/drawing/2014/main" id="{BAF1B803-A062-4808-971A-02900DC6B0F4}"/>
                </a:ext>
              </a:extLst>
            </p:cNvPr>
            <p:cNvSpPr>
              <a:spLocks/>
            </p:cNvSpPr>
            <p:nvPr userDrawn="1"/>
          </p:nvSpPr>
          <p:spPr bwMode="auto">
            <a:xfrm>
              <a:off x="1048" y="786"/>
              <a:ext cx="163" cy="141"/>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137">
              <a:extLst>
                <a:ext uri="{FF2B5EF4-FFF2-40B4-BE49-F238E27FC236}">
                  <a16:creationId xmlns:a16="http://schemas.microsoft.com/office/drawing/2014/main" id="{3F07648F-C395-4071-9EEB-3EE714AE498E}"/>
                </a:ext>
              </a:extLst>
            </p:cNvPr>
            <p:cNvSpPr>
              <a:spLocks noEditPoints="1"/>
            </p:cNvSpPr>
            <p:nvPr userDrawn="1"/>
          </p:nvSpPr>
          <p:spPr bwMode="auto">
            <a:xfrm>
              <a:off x="1214" y="757"/>
              <a:ext cx="64" cy="43"/>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138">
              <a:extLst>
                <a:ext uri="{FF2B5EF4-FFF2-40B4-BE49-F238E27FC236}">
                  <a16:creationId xmlns:a16="http://schemas.microsoft.com/office/drawing/2014/main" id="{679A93A4-0DAD-431E-B379-BA76BDC20F71}"/>
                </a:ext>
              </a:extLst>
            </p:cNvPr>
            <p:cNvSpPr>
              <a:spLocks/>
            </p:cNvSpPr>
            <p:nvPr userDrawn="1"/>
          </p:nvSpPr>
          <p:spPr bwMode="auto">
            <a:xfrm>
              <a:off x="1239" y="750"/>
              <a:ext cx="10" cy="19"/>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139">
              <a:extLst>
                <a:ext uri="{FF2B5EF4-FFF2-40B4-BE49-F238E27FC236}">
                  <a16:creationId xmlns:a16="http://schemas.microsoft.com/office/drawing/2014/main" id="{B8270F11-010A-4DF4-A2D5-E8FA53615758}"/>
                </a:ext>
              </a:extLst>
            </p:cNvPr>
            <p:cNvSpPr>
              <a:spLocks/>
            </p:cNvSpPr>
            <p:nvPr userDrawn="1"/>
          </p:nvSpPr>
          <p:spPr bwMode="auto">
            <a:xfrm>
              <a:off x="1239" y="750"/>
              <a:ext cx="10" cy="19"/>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140">
              <a:extLst>
                <a:ext uri="{FF2B5EF4-FFF2-40B4-BE49-F238E27FC236}">
                  <a16:creationId xmlns:a16="http://schemas.microsoft.com/office/drawing/2014/main" id="{EB1AE29F-5C29-45C4-B15E-575AE876BF2E}"/>
                </a:ext>
              </a:extLst>
            </p:cNvPr>
            <p:cNvSpPr>
              <a:spLocks/>
            </p:cNvSpPr>
            <p:nvPr userDrawn="1"/>
          </p:nvSpPr>
          <p:spPr bwMode="auto">
            <a:xfrm>
              <a:off x="1229" y="757"/>
              <a:ext cx="7" cy="9"/>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141">
              <a:extLst>
                <a:ext uri="{FF2B5EF4-FFF2-40B4-BE49-F238E27FC236}">
                  <a16:creationId xmlns:a16="http://schemas.microsoft.com/office/drawing/2014/main" id="{B964BC04-307D-44DE-BE24-67614204DCB3}"/>
                </a:ext>
              </a:extLst>
            </p:cNvPr>
            <p:cNvSpPr>
              <a:spLocks/>
            </p:cNvSpPr>
            <p:nvPr userDrawn="1"/>
          </p:nvSpPr>
          <p:spPr bwMode="auto">
            <a:xfrm>
              <a:off x="1229" y="757"/>
              <a:ext cx="7" cy="9"/>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cxnSp>
        <p:nvCxnSpPr>
          <p:cNvPr id="76" name="直接连接符 75">
            <a:extLst>
              <a:ext uri="{FF2B5EF4-FFF2-40B4-BE49-F238E27FC236}">
                <a16:creationId xmlns:a16="http://schemas.microsoft.com/office/drawing/2014/main" id="{B222798C-A44D-4340-87A3-6676E71C09B2}"/>
              </a:ext>
            </a:extLst>
          </p:cNvPr>
          <p:cNvCxnSpPr/>
          <p:nvPr userDrawn="1"/>
        </p:nvCxnSpPr>
        <p:spPr>
          <a:xfrm>
            <a:off x="719833" y="803088"/>
            <a:ext cx="10790378" cy="0"/>
          </a:xfrm>
          <a:prstGeom prst="line">
            <a:avLst/>
          </a:prstGeom>
          <a:ln w="38100">
            <a:solidFill>
              <a:srgbClr val="04428A"/>
            </a:solidFill>
          </a:ln>
        </p:spPr>
        <p:style>
          <a:lnRef idx="1">
            <a:schemeClr val="accent1"/>
          </a:lnRef>
          <a:fillRef idx="0">
            <a:schemeClr val="accent1"/>
          </a:fillRef>
          <a:effectRef idx="0">
            <a:schemeClr val="accent1"/>
          </a:effectRef>
          <a:fontRef idx="minor">
            <a:schemeClr val="tx1"/>
          </a:fontRef>
        </p:style>
      </p:cxnSp>
      <p:sp>
        <p:nvSpPr>
          <p:cNvPr id="77" name="矩形 76">
            <a:extLst>
              <a:ext uri="{FF2B5EF4-FFF2-40B4-BE49-F238E27FC236}">
                <a16:creationId xmlns:a16="http://schemas.microsoft.com/office/drawing/2014/main" id="{CE9A27BC-B0E8-46B7-B1FC-5215B0FCA1B4}"/>
              </a:ext>
            </a:extLst>
          </p:cNvPr>
          <p:cNvSpPr/>
          <p:nvPr userDrawn="1"/>
        </p:nvSpPr>
        <p:spPr>
          <a:xfrm>
            <a:off x="304647" y="-5194"/>
            <a:ext cx="236852" cy="808281"/>
          </a:xfrm>
          <a:prstGeom prst="rect">
            <a:avLst/>
          </a:prstGeom>
          <a:solidFill>
            <a:srgbClr val="04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43AD9DEE-FAD7-4DEE-99F0-4F8DF198B76C}"/>
              </a:ext>
            </a:extLst>
          </p:cNvPr>
          <p:cNvPicPr>
            <a:picLocks noChangeAspect="1"/>
          </p:cNvPicPr>
          <p:nvPr userDrawn="1"/>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44353" y="6468880"/>
            <a:ext cx="1865182" cy="392670"/>
          </a:xfrm>
          <a:prstGeom prst="rect">
            <a:avLst/>
          </a:prstGeom>
        </p:spPr>
      </p:pic>
    </p:spTree>
    <p:extLst>
      <p:ext uri="{BB962C8B-B14F-4D97-AF65-F5344CB8AC3E}">
        <p14:creationId xmlns:p14="http://schemas.microsoft.com/office/powerpoint/2010/main" val="41383929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extLst>
    <p:ext uri="{DCECCB84-F9BA-43D5-87BE-67443E8EF086}">
      <p15:sldGuideLst xmlns:p15="http://schemas.microsoft.com/office/powerpoint/2012/main">
        <p15:guide id="1" pos="3840">
          <p15:clr>
            <a:srgbClr val="FBAE40"/>
          </p15:clr>
        </p15:guide>
        <p15:guide id="2" pos="7265">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73CFC9-8363-4487-A32C-B1BEBA8F1699}"/>
              </a:ext>
            </a:extLst>
          </p:cNvPr>
          <p:cNvSpPr>
            <a:spLocks noGrp="1"/>
          </p:cNvSpPr>
          <p:nvPr>
            <p:ph type="title"/>
          </p:nvPr>
        </p:nvSpPr>
        <p:spPr>
          <a:xfrm>
            <a:off x="319208" y="202011"/>
            <a:ext cx="8655953" cy="601075"/>
          </a:xfrm>
          <a:prstGeom prst="rect">
            <a:avLst/>
          </a:prstGeom>
        </p:spPr>
        <p:txBody>
          <a:bodyPr lIns="0" rIns="0" anchor="ctr">
            <a:normAutofit/>
          </a:bodyPr>
          <a:lstStyle>
            <a:lvl1pPr>
              <a:defRPr sz="2800" b="1">
                <a:latin typeface="方正粗雅宋简体" panose="02000000000000000000" pitchFamily="2" charset="-122"/>
                <a:ea typeface="方正粗雅宋简体" panose="02000000000000000000" pitchFamily="2" charset="-122"/>
              </a:defRPr>
            </a:lvl1pPr>
          </a:lstStyle>
          <a:p>
            <a:r>
              <a:rPr lang="zh-CN" altLang="en-US" dirty="0"/>
              <a:t>单击此处编辑母版标题样式</a:t>
            </a:r>
          </a:p>
        </p:txBody>
      </p:sp>
    </p:spTree>
    <p:extLst>
      <p:ext uri="{BB962C8B-B14F-4D97-AF65-F5344CB8AC3E}">
        <p14:creationId xmlns:p14="http://schemas.microsoft.com/office/powerpoint/2010/main" val="34081340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extLst>
    <p:ext uri="{DCECCB84-F9BA-43D5-87BE-67443E8EF086}">
      <p15:sldGuideLst xmlns:p15="http://schemas.microsoft.com/office/powerpoint/2012/main">
        <p15:guide id="1" pos="3840">
          <p15:clr>
            <a:srgbClr val="FBAE40"/>
          </p15:clr>
        </p15:guide>
        <p15:guide id="2" pos="7265">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730D23AC-4580-4210-BB08-5EBF58B8AEE7}"/>
              </a:ext>
            </a:extLst>
          </p:cNvPr>
          <p:cNvSpPr>
            <a:spLocks noGrp="1"/>
          </p:cNvSpPr>
          <p:nvPr>
            <p:ph type="sldNum" sz="quarter" idx="12"/>
          </p:nvPr>
        </p:nvSpPr>
        <p:spPr>
          <a:xfrm>
            <a:off x="9003382" y="6232973"/>
            <a:ext cx="2743200" cy="341761"/>
          </a:xfrm>
          <a:prstGeom prst="rect">
            <a:avLst/>
          </a:prstGeom>
        </p:spPr>
        <p:txBody>
          <a:bodyPr lIns="0" tIns="0" rIns="0" bIns="0" anchor="b"/>
          <a:lstStyle>
            <a:lvl1pPr algn="r">
              <a:defRPr sz="1600" b="1">
                <a:solidFill>
                  <a:schemeClr val="tx2"/>
                </a:solidFill>
              </a:defRPr>
            </a:lvl1pPr>
          </a:lstStyle>
          <a:p>
            <a:fld id="{1AAC388E-FA9E-4A2C-95EA-1F6B3A07935A}" type="slidenum">
              <a:rPr lang="zh-CN" altLang="en-US" smtClean="0"/>
              <a:pPr/>
              <a:t>‹#›</a:t>
            </a:fld>
            <a:endParaRPr lang="zh-CN" altLang="en-US"/>
          </a:p>
        </p:txBody>
      </p:sp>
      <p:grpSp>
        <p:nvGrpSpPr>
          <p:cNvPr id="3" name="Group 74">
            <a:extLst>
              <a:ext uri="{FF2B5EF4-FFF2-40B4-BE49-F238E27FC236}">
                <a16:creationId xmlns:a16="http://schemas.microsoft.com/office/drawing/2014/main" id="{FDE1B2FB-A61D-44E3-B6FC-5AD6BFA9E353}"/>
              </a:ext>
            </a:extLst>
          </p:cNvPr>
          <p:cNvGrpSpPr>
            <a:grpSpLocks noChangeAspect="1"/>
          </p:cNvGrpSpPr>
          <p:nvPr userDrawn="1"/>
        </p:nvGrpSpPr>
        <p:grpSpPr bwMode="auto">
          <a:xfrm>
            <a:off x="9873198" y="224064"/>
            <a:ext cx="1873384" cy="521122"/>
            <a:chOff x="954" y="660"/>
            <a:chExt cx="1269" cy="353"/>
          </a:xfrm>
          <a:solidFill>
            <a:schemeClr val="tx2"/>
          </a:solidFill>
        </p:grpSpPr>
        <p:sp>
          <p:nvSpPr>
            <p:cNvPr id="5" name="Freeform 75">
              <a:extLst>
                <a:ext uri="{FF2B5EF4-FFF2-40B4-BE49-F238E27FC236}">
                  <a16:creationId xmlns:a16="http://schemas.microsoft.com/office/drawing/2014/main" id="{05E22588-9013-4B4F-922D-5C9641893CD9}"/>
                </a:ext>
              </a:extLst>
            </p:cNvPr>
            <p:cNvSpPr>
              <a:spLocks/>
            </p:cNvSpPr>
            <p:nvPr userDrawn="1"/>
          </p:nvSpPr>
          <p:spPr bwMode="auto">
            <a:xfrm>
              <a:off x="1968" y="833"/>
              <a:ext cx="45" cy="46"/>
            </a:xfrm>
            <a:custGeom>
              <a:avLst/>
              <a:gdLst>
                <a:gd name="T0" fmla="*/ 10 w 36"/>
                <a:gd name="T1" fmla="*/ 35 h 37"/>
                <a:gd name="T2" fmla="*/ 6 w 36"/>
                <a:gd name="T3" fmla="*/ 25 h 37"/>
                <a:gd name="T4" fmla="*/ 0 w 36"/>
                <a:gd name="T5" fmla="*/ 11 h 37"/>
                <a:gd name="T6" fmla="*/ 23 w 36"/>
                <a:gd name="T7" fmla="*/ 4 h 37"/>
                <a:gd name="T8" fmla="*/ 28 w 36"/>
                <a:gd name="T9" fmla="*/ 9 h 37"/>
                <a:gd name="T10" fmla="*/ 30 w 36"/>
                <a:gd name="T11" fmla="*/ 29 h 37"/>
                <a:gd name="T12" fmla="*/ 10 w 3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36" h="37">
                  <a:moveTo>
                    <a:pt x="10" y="35"/>
                  </a:moveTo>
                  <a:cubicBezTo>
                    <a:pt x="3" y="34"/>
                    <a:pt x="7" y="31"/>
                    <a:pt x="6" y="25"/>
                  </a:cubicBezTo>
                  <a:cubicBezTo>
                    <a:pt x="5" y="20"/>
                    <a:pt x="0" y="14"/>
                    <a:pt x="0" y="11"/>
                  </a:cubicBezTo>
                  <a:cubicBezTo>
                    <a:pt x="1" y="0"/>
                    <a:pt x="15" y="0"/>
                    <a:pt x="23" y="4"/>
                  </a:cubicBezTo>
                  <a:cubicBezTo>
                    <a:pt x="25" y="4"/>
                    <a:pt x="26" y="7"/>
                    <a:pt x="28" y="9"/>
                  </a:cubicBezTo>
                  <a:cubicBezTo>
                    <a:pt x="32" y="14"/>
                    <a:pt x="36" y="23"/>
                    <a:pt x="30" y="29"/>
                  </a:cubicBezTo>
                  <a:cubicBezTo>
                    <a:pt x="25" y="34"/>
                    <a:pt x="17" y="37"/>
                    <a:pt x="10" y="35"/>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6" name="Freeform 76">
              <a:extLst>
                <a:ext uri="{FF2B5EF4-FFF2-40B4-BE49-F238E27FC236}">
                  <a16:creationId xmlns:a16="http://schemas.microsoft.com/office/drawing/2014/main" id="{6E5D1ED1-2BBA-4D23-A34C-B23A2461E4A6}"/>
                </a:ext>
              </a:extLst>
            </p:cNvPr>
            <p:cNvSpPr>
              <a:spLocks/>
            </p:cNvSpPr>
            <p:nvPr userDrawn="1"/>
          </p:nvSpPr>
          <p:spPr bwMode="auto">
            <a:xfrm>
              <a:off x="1837" y="698"/>
              <a:ext cx="160" cy="165"/>
            </a:xfrm>
            <a:custGeom>
              <a:avLst/>
              <a:gdLst>
                <a:gd name="T0" fmla="*/ 33 w 129"/>
                <a:gd name="T1" fmla="*/ 133 h 133"/>
                <a:gd name="T2" fmla="*/ 32 w 129"/>
                <a:gd name="T3" fmla="*/ 133 h 133"/>
                <a:gd name="T4" fmla="*/ 33 w 129"/>
                <a:gd name="T5" fmla="*/ 130 h 133"/>
                <a:gd name="T6" fmla="*/ 55 w 129"/>
                <a:gd name="T7" fmla="*/ 116 h 133"/>
                <a:gd name="T8" fmla="*/ 67 w 129"/>
                <a:gd name="T9" fmla="*/ 99 h 133"/>
                <a:gd name="T10" fmla="*/ 25 w 129"/>
                <a:gd name="T11" fmla="*/ 115 h 133"/>
                <a:gd name="T12" fmla="*/ 8 w 129"/>
                <a:gd name="T13" fmla="*/ 108 h 133"/>
                <a:gd name="T14" fmla="*/ 8 w 129"/>
                <a:gd name="T15" fmla="*/ 107 h 133"/>
                <a:gd name="T16" fmla="*/ 8 w 129"/>
                <a:gd name="T17" fmla="*/ 92 h 133"/>
                <a:gd name="T18" fmla="*/ 60 w 129"/>
                <a:gd name="T19" fmla="*/ 80 h 133"/>
                <a:gd name="T20" fmla="*/ 75 w 129"/>
                <a:gd name="T21" fmla="*/ 72 h 133"/>
                <a:gd name="T22" fmla="*/ 77 w 129"/>
                <a:gd name="T23" fmla="*/ 14 h 133"/>
                <a:gd name="T24" fmla="*/ 99 w 129"/>
                <a:gd name="T25" fmla="*/ 16 h 133"/>
                <a:gd name="T26" fmla="*/ 103 w 129"/>
                <a:gd name="T27" fmla="*/ 21 h 133"/>
                <a:gd name="T28" fmla="*/ 104 w 129"/>
                <a:gd name="T29" fmla="*/ 21 h 133"/>
                <a:gd name="T30" fmla="*/ 103 w 129"/>
                <a:gd name="T31" fmla="*/ 35 h 133"/>
                <a:gd name="T32" fmla="*/ 98 w 129"/>
                <a:gd name="T33" fmla="*/ 65 h 133"/>
                <a:gd name="T34" fmla="*/ 126 w 129"/>
                <a:gd name="T35" fmla="*/ 54 h 133"/>
                <a:gd name="T36" fmla="*/ 123 w 129"/>
                <a:gd name="T37" fmla="*/ 69 h 133"/>
                <a:gd name="T38" fmla="*/ 95 w 129"/>
                <a:gd name="T39" fmla="*/ 81 h 133"/>
                <a:gd name="T40" fmla="*/ 82 w 129"/>
                <a:gd name="T41" fmla="*/ 111 h 133"/>
                <a:gd name="T42" fmla="*/ 75 w 129"/>
                <a:gd name="T43" fmla="*/ 118 h 133"/>
                <a:gd name="T44" fmla="*/ 56 w 129"/>
                <a:gd name="T45" fmla="*/ 128 h 133"/>
                <a:gd name="T46" fmla="*/ 33 w 129"/>
                <a:gd name="T4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9" h="133">
                  <a:moveTo>
                    <a:pt x="33" y="133"/>
                  </a:moveTo>
                  <a:cubicBezTo>
                    <a:pt x="33" y="133"/>
                    <a:pt x="33" y="133"/>
                    <a:pt x="32" y="133"/>
                  </a:cubicBezTo>
                  <a:cubicBezTo>
                    <a:pt x="32" y="132"/>
                    <a:pt x="32" y="131"/>
                    <a:pt x="33" y="130"/>
                  </a:cubicBezTo>
                  <a:cubicBezTo>
                    <a:pt x="35" y="130"/>
                    <a:pt x="55" y="117"/>
                    <a:pt x="55" y="116"/>
                  </a:cubicBezTo>
                  <a:cubicBezTo>
                    <a:pt x="60" y="111"/>
                    <a:pt x="66" y="106"/>
                    <a:pt x="67" y="99"/>
                  </a:cubicBezTo>
                  <a:cubicBezTo>
                    <a:pt x="53" y="104"/>
                    <a:pt x="40" y="114"/>
                    <a:pt x="25" y="115"/>
                  </a:cubicBezTo>
                  <a:cubicBezTo>
                    <a:pt x="18" y="113"/>
                    <a:pt x="13" y="110"/>
                    <a:pt x="8" y="108"/>
                  </a:cubicBezTo>
                  <a:cubicBezTo>
                    <a:pt x="8" y="107"/>
                    <a:pt x="8" y="107"/>
                    <a:pt x="8" y="107"/>
                  </a:cubicBezTo>
                  <a:cubicBezTo>
                    <a:pt x="1" y="102"/>
                    <a:pt x="0" y="95"/>
                    <a:pt x="8" y="92"/>
                  </a:cubicBezTo>
                  <a:cubicBezTo>
                    <a:pt x="23" y="96"/>
                    <a:pt x="46" y="85"/>
                    <a:pt x="60" y="80"/>
                  </a:cubicBezTo>
                  <a:cubicBezTo>
                    <a:pt x="63" y="78"/>
                    <a:pt x="72" y="75"/>
                    <a:pt x="75" y="72"/>
                  </a:cubicBezTo>
                  <a:cubicBezTo>
                    <a:pt x="78" y="52"/>
                    <a:pt x="76" y="33"/>
                    <a:pt x="77" y="14"/>
                  </a:cubicBezTo>
                  <a:cubicBezTo>
                    <a:pt x="82" y="0"/>
                    <a:pt x="90" y="10"/>
                    <a:pt x="99" y="16"/>
                  </a:cubicBezTo>
                  <a:cubicBezTo>
                    <a:pt x="99" y="18"/>
                    <a:pt x="101" y="19"/>
                    <a:pt x="103" y="21"/>
                  </a:cubicBezTo>
                  <a:cubicBezTo>
                    <a:pt x="103" y="21"/>
                    <a:pt x="103" y="21"/>
                    <a:pt x="104" y="21"/>
                  </a:cubicBezTo>
                  <a:cubicBezTo>
                    <a:pt x="107" y="27"/>
                    <a:pt x="108" y="30"/>
                    <a:pt x="103" y="35"/>
                  </a:cubicBezTo>
                  <a:cubicBezTo>
                    <a:pt x="99" y="44"/>
                    <a:pt x="97" y="54"/>
                    <a:pt x="98" y="65"/>
                  </a:cubicBezTo>
                  <a:cubicBezTo>
                    <a:pt x="108" y="63"/>
                    <a:pt x="114" y="55"/>
                    <a:pt x="126" y="54"/>
                  </a:cubicBezTo>
                  <a:cubicBezTo>
                    <a:pt x="129" y="60"/>
                    <a:pt x="128" y="65"/>
                    <a:pt x="123" y="69"/>
                  </a:cubicBezTo>
                  <a:cubicBezTo>
                    <a:pt x="114" y="73"/>
                    <a:pt x="105" y="77"/>
                    <a:pt x="95" y="81"/>
                  </a:cubicBezTo>
                  <a:cubicBezTo>
                    <a:pt x="93" y="91"/>
                    <a:pt x="89" y="103"/>
                    <a:pt x="82" y="111"/>
                  </a:cubicBezTo>
                  <a:cubicBezTo>
                    <a:pt x="81" y="113"/>
                    <a:pt x="76" y="117"/>
                    <a:pt x="75" y="118"/>
                  </a:cubicBezTo>
                  <a:cubicBezTo>
                    <a:pt x="69" y="122"/>
                    <a:pt x="63" y="126"/>
                    <a:pt x="56" y="128"/>
                  </a:cubicBezTo>
                  <a:cubicBezTo>
                    <a:pt x="37" y="133"/>
                    <a:pt x="37" y="133"/>
                    <a:pt x="33" y="133"/>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7" name="Freeform 77">
              <a:extLst>
                <a:ext uri="{FF2B5EF4-FFF2-40B4-BE49-F238E27FC236}">
                  <a16:creationId xmlns:a16="http://schemas.microsoft.com/office/drawing/2014/main" id="{BA1F6B86-C881-48F2-B896-664F79FA29CE}"/>
                </a:ext>
              </a:extLst>
            </p:cNvPr>
            <p:cNvSpPr>
              <a:spLocks/>
            </p:cNvSpPr>
            <p:nvPr userDrawn="1"/>
          </p:nvSpPr>
          <p:spPr bwMode="auto">
            <a:xfrm>
              <a:off x="1630" y="796"/>
              <a:ext cx="94" cy="110"/>
            </a:xfrm>
            <a:custGeom>
              <a:avLst/>
              <a:gdLst>
                <a:gd name="T0" fmla="*/ 17 w 76"/>
                <a:gd name="T1" fmla="*/ 88 h 88"/>
                <a:gd name="T2" fmla="*/ 0 w 76"/>
                <a:gd name="T3" fmla="*/ 70 h 88"/>
                <a:gd name="T4" fmla="*/ 2 w 76"/>
                <a:gd name="T5" fmla="*/ 65 h 88"/>
                <a:gd name="T6" fmla="*/ 50 w 76"/>
                <a:gd name="T7" fmla="*/ 26 h 88"/>
                <a:gd name="T8" fmla="*/ 65 w 76"/>
                <a:gd name="T9" fmla="*/ 5 h 88"/>
                <a:gd name="T10" fmla="*/ 66 w 76"/>
                <a:gd name="T11" fmla="*/ 4 h 88"/>
                <a:gd name="T12" fmla="*/ 66 w 76"/>
                <a:gd name="T13" fmla="*/ 4 h 88"/>
                <a:gd name="T14" fmla="*/ 76 w 76"/>
                <a:gd name="T15" fmla="*/ 5 h 88"/>
                <a:gd name="T16" fmla="*/ 65 w 76"/>
                <a:gd name="T17" fmla="*/ 19 h 88"/>
                <a:gd name="T18" fmla="*/ 54 w 76"/>
                <a:gd name="T19" fmla="*/ 43 h 88"/>
                <a:gd name="T20" fmla="*/ 48 w 76"/>
                <a:gd name="T21" fmla="*/ 54 h 88"/>
                <a:gd name="T22" fmla="*/ 35 w 76"/>
                <a:gd name="T23" fmla="*/ 72 h 88"/>
                <a:gd name="T24" fmla="*/ 21 w 76"/>
                <a:gd name="T25" fmla="*/ 87 h 88"/>
                <a:gd name="T26" fmla="*/ 17 w 76"/>
                <a:gd name="T27"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88">
                  <a:moveTo>
                    <a:pt x="17" y="88"/>
                  </a:moveTo>
                  <a:cubicBezTo>
                    <a:pt x="10" y="84"/>
                    <a:pt x="3" y="76"/>
                    <a:pt x="0" y="70"/>
                  </a:cubicBezTo>
                  <a:cubicBezTo>
                    <a:pt x="0" y="69"/>
                    <a:pt x="1" y="67"/>
                    <a:pt x="2" y="65"/>
                  </a:cubicBezTo>
                  <a:cubicBezTo>
                    <a:pt x="18" y="52"/>
                    <a:pt x="35" y="41"/>
                    <a:pt x="50" y="26"/>
                  </a:cubicBezTo>
                  <a:cubicBezTo>
                    <a:pt x="54" y="19"/>
                    <a:pt x="60" y="12"/>
                    <a:pt x="65" y="5"/>
                  </a:cubicBezTo>
                  <a:cubicBezTo>
                    <a:pt x="65" y="5"/>
                    <a:pt x="66" y="5"/>
                    <a:pt x="66" y="4"/>
                  </a:cubicBezTo>
                  <a:cubicBezTo>
                    <a:pt x="66" y="4"/>
                    <a:pt x="66" y="4"/>
                    <a:pt x="66" y="4"/>
                  </a:cubicBezTo>
                  <a:cubicBezTo>
                    <a:pt x="70" y="0"/>
                    <a:pt x="72" y="0"/>
                    <a:pt x="76" y="5"/>
                  </a:cubicBezTo>
                  <a:cubicBezTo>
                    <a:pt x="76" y="10"/>
                    <a:pt x="68" y="14"/>
                    <a:pt x="65" y="19"/>
                  </a:cubicBezTo>
                  <a:cubicBezTo>
                    <a:pt x="62" y="27"/>
                    <a:pt x="58" y="35"/>
                    <a:pt x="54" y="43"/>
                  </a:cubicBezTo>
                  <a:cubicBezTo>
                    <a:pt x="53" y="45"/>
                    <a:pt x="53" y="45"/>
                    <a:pt x="48" y="54"/>
                  </a:cubicBezTo>
                  <a:cubicBezTo>
                    <a:pt x="43" y="57"/>
                    <a:pt x="37" y="66"/>
                    <a:pt x="35" y="72"/>
                  </a:cubicBezTo>
                  <a:cubicBezTo>
                    <a:pt x="29" y="75"/>
                    <a:pt x="27" y="84"/>
                    <a:pt x="21" y="87"/>
                  </a:cubicBezTo>
                  <a:cubicBezTo>
                    <a:pt x="19" y="87"/>
                    <a:pt x="18" y="87"/>
                    <a:pt x="17" y="88"/>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8" name="Freeform 78">
              <a:extLst>
                <a:ext uri="{FF2B5EF4-FFF2-40B4-BE49-F238E27FC236}">
                  <a16:creationId xmlns:a16="http://schemas.microsoft.com/office/drawing/2014/main" id="{2465D3CF-11EB-456C-9ECC-89044347769C}"/>
                </a:ext>
              </a:extLst>
            </p:cNvPr>
            <p:cNvSpPr>
              <a:spLocks/>
            </p:cNvSpPr>
            <p:nvPr userDrawn="1"/>
          </p:nvSpPr>
          <p:spPr bwMode="auto">
            <a:xfrm>
              <a:off x="1749" y="791"/>
              <a:ext cx="53" cy="41"/>
            </a:xfrm>
            <a:custGeom>
              <a:avLst/>
              <a:gdLst>
                <a:gd name="T0" fmla="*/ 19 w 43"/>
                <a:gd name="T1" fmla="*/ 33 h 33"/>
                <a:gd name="T2" fmla="*/ 0 w 43"/>
                <a:gd name="T3" fmla="*/ 20 h 33"/>
                <a:gd name="T4" fmla="*/ 2 w 43"/>
                <a:gd name="T5" fmla="*/ 14 h 33"/>
                <a:gd name="T6" fmla="*/ 6 w 43"/>
                <a:gd name="T7" fmla="*/ 13 h 33"/>
                <a:gd name="T8" fmla="*/ 17 w 43"/>
                <a:gd name="T9" fmla="*/ 12 h 33"/>
                <a:gd name="T10" fmla="*/ 43 w 43"/>
                <a:gd name="T11" fmla="*/ 5 h 33"/>
                <a:gd name="T12" fmla="*/ 19 w 43"/>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43" h="33">
                  <a:moveTo>
                    <a:pt x="19" y="33"/>
                  </a:moveTo>
                  <a:cubicBezTo>
                    <a:pt x="9" y="33"/>
                    <a:pt x="6" y="26"/>
                    <a:pt x="0" y="20"/>
                  </a:cubicBezTo>
                  <a:cubicBezTo>
                    <a:pt x="0" y="18"/>
                    <a:pt x="2" y="16"/>
                    <a:pt x="2" y="14"/>
                  </a:cubicBezTo>
                  <a:cubicBezTo>
                    <a:pt x="4" y="14"/>
                    <a:pt x="4" y="14"/>
                    <a:pt x="6" y="13"/>
                  </a:cubicBezTo>
                  <a:cubicBezTo>
                    <a:pt x="10" y="12"/>
                    <a:pt x="12" y="12"/>
                    <a:pt x="17" y="12"/>
                  </a:cubicBezTo>
                  <a:cubicBezTo>
                    <a:pt x="22" y="11"/>
                    <a:pt x="38" y="0"/>
                    <a:pt x="43" y="5"/>
                  </a:cubicBezTo>
                  <a:cubicBezTo>
                    <a:pt x="43" y="17"/>
                    <a:pt x="30" y="30"/>
                    <a:pt x="19" y="33"/>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9" name="Freeform 79">
              <a:extLst>
                <a:ext uri="{FF2B5EF4-FFF2-40B4-BE49-F238E27FC236}">
                  <a16:creationId xmlns:a16="http://schemas.microsoft.com/office/drawing/2014/main" id="{DDC7DE56-FB7C-4D95-B18E-F4B46AF368BC}"/>
                </a:ext>
              </a:extLst>
            </p:cNvPr>
            <p:cNvSpPr>
              <a:spLocks/>
            </p:cNvSpPr>
            <p:nvPr userDrawn="1"/>
          </p:nvSpPr>
          <p:spPr bwMode="auto">
            <a:xfrm>
              <a:off x="1668" y="766"/>
              <a:ext cx="36" cy="42"/>
            </a:xfrm>
            <a:custGeom>
              <a:avLst/>
              <a:gdLst>
                <a:gd name="T0" fmla="*/ 5 w 29"/>
                <a:gd name="T1" fmla="*/ 34 h 34"/>
                <a:gd name="T2" fmla="*/ 0 w 29"/>
                <a:gd name="T3" fmla="*/ 9 h 34"/>
                <a:gd name="T4" fmla="*/ 19 w 29"/>
                <a:gd name="T5" fmla="*/ 6 h 34"/>
                <a:gd name="T6" fmla="*/ 23 w 29"/>
                <a:gd name="T7" fmla="*/ 26 h 34"/>
                <a:gd name="T8" fmla="*/ 5 w 29"/>
                <a:gd name="T9" fmla="*/ 34 h 34"/>
              </a:gdLst>
              <a:ahLst/>
              <a:cxnLst>
                <a:cxn ang="0">
                  <a:pos x="T0" y="T1"/>
                </a:cxn>
                <a:cxn ang="0">
                  <a:pos x="T2" y="T3"/>
                </a:cxn>
                <a:cxn ang="0">
                  <a:pos x="T4" y="T5"/>
                </a:cxn>
                <a:cxn ang="0">
                  <a:pos x="T6" y="T7"/>
                </a:cxn>
                <a:cxn ang="0">
                  <a:pos x="T8" y="T9"/>
                </a:cxn>
              </a:cxnLst>
              <a:rect l="0" t="0" r="r" b="b"/>
              <a:pathLst>
                <a:path w="29" h="34">
                  <a:moveTo>
                    <a:pt x="5" y="34"/>
                  </a:moveTo>
                  <a:cubicBezTo>
                    <a:pt x="1" y="30"/>
                    <a:pt x="0" y="14"/>
                    <a:pt x="0" y="9"/>
                  </a:cubicBezTo>
                  <a:cubicBezTo>
                    <a:pt x="3" y="0"/>
                    <a:pt x="12" y="0"/>
                    <a:pt x="19" y="6"/>
                  </a:cubicBezTo>
                  <a:cubicBezTo>
                    <a:pt x="25" y="14"/>
                    <a:pt x="29" y="17"/>
                    <a:pt x="23" y="26"/>
                  </a:cubicBezTo>
                  <a:cubicBezTo>
                    <a:pt x="16" y="32"/>
                    <a:pt x="13" y="32"/>
                    <a:pt x="5" y="3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10" name="Freeform 80">
              <a:extLst>
                <a:ext uri="{FF2B5EF4-FFF2-40B4-BE49-F238E27FC236}">
                  <a16:creationId xmlns:a16="http://schemas.microsoft.com/office/drawing/2014/main" id="{7D3A18AF-77E8-4CDA-A371-05DE604D17E2}"/>
                </a:ext>
              </a:extLst>
            </p:cNvPr>
            <p:cNvSpPr>
              <a:spLocks/>
            </p:cNvSpPr>
            <p:nvPr userDrawn="1"/>
          </p:nvSpPr>
          <p:spPr bwMode="auto">
            <a:xfrm>
              <a:off x="1748" y="739"/>
              <a:ext cx="63" cy="60"/>
            </a:xfrm>
            <a:custGeom>
              <a:avLst/>
              <a:gdLst>
                <a:gd name="T0" fmla="*/ 17 w 51"/>
                <a:gd name="T1" fmla="*/ 48 h 48"/>
                <a:gd name="T2" fmla="*/ 21 w 51"/>
                <a:gd name="T3" fmla="*/ 30 h 48"/>
                <a:gd name="T4" fmla="*/ 13 w 51"/>
                <a:gd name="T5" fmla="*/ 32 h 48"/>
                <a:gd name="T6" fmla="*/ 3 w 51"/>
                <a:gd name="T7" fmla="*/ 15 h 48"/>
                <a:gd name="T8" fmla="*/ 13 w 51"/>
                <a:gd name="T9" fmla="*/ 11 h 48"/>
                <a:gd name="T10" fmla="*/ 33 w 51"/>
                <a:gd name="T11" fmla="*/ 2 h 48"/>
                <a:gd name="T12" fmla="*/ 51 w 51"/>
                <a:gd name="T13" fmla="*/ 18 h 48"/>
                <a:gd name="T14" fmla="*/ 39 w 51"/>
                <a:gd name="T15" fmla="*/ 36 h 48"/>
                <a:gd name="T16" fmla="*/ 22 w 51"/>
                <a:gd name="T17" fmla="*/ 47 h 48"/>
                <a:gd name="T18" fmla="*/ 17 w 51"/>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48">
                  <a:moveTo>
                    <a:pt x="17" y="48"/>
                  </a:moveTo>
                  <a:cubicBezTo>
                    <a:pt x="16" y="43"/>
                    <a:pt x="23" y="33"/>
                    <a:pt x="21" y="30"/>
                  </a:cubicBezTo>
                  <a:cubicBezTo>
                    <a:pt x="18" y="31"/>
                    <a:pt x="16" y="32"/>
                    <a:pt x="13" y="32"/>
                  </a:cubicBezTo>
                  <a:cubicBezTo>
                    <a:pt x="7" y="29"/>
                    <a:pt x="0" y="21"/>
                    <a:pt x="3" y="15"/>
                  </a:cubicBezTo>
                  <a:cubicBezTo>
                    <a:pt x="7" y="10"/>
                    <a:pt x="6" y="12"/>
                    <a:pt x="13" y="11"/>
                  </a:cubicBezTo>
                  <a:cubicBezTo>
                    <a:pt x="19" y="8"/>
                    <a:pt x="26" y="5"/>
                    <a:pt x="33" y="2"/>
                  </a:cubicBezTo>
                  <a:cubicBezTo>
                    <a:pt x="45" y="0"/>
                    <a:pt x="50" y="6"/>
                    <a:pt x="51" y="18"/>
                  </a:cubicBezTo>
                  <a:cubicBezTo>
                    <a:pt x="49" y="25"/>
                    <a:pt x="44" y="31"/>
                    <a:pt x="39" y="36"/>
                  </a:cubicBezTo>
                  <a:cubicBezTo>
                    <a:pt x="33" y="40"/>
                    <a:pt x="27" y="44"/>
                    <a:pt x="22" y="47"/>
                  </a:cubicBezTo>
                  <a:cubicBezTo>
                    <a:pt x="20" y="47"/>
                    <a:pt x="19" y="48"/>
                    <a:pt x="17" y="48"/>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11" name="Freeform 81">
              <a:extLst>
                <a:ext uri="{FF2B5EF4-FFF2-40B4-BE49-F238E27FC236}">
                  <a16:creationId xmlns:a16="http://schemas.microsoft.com/office/drawing/2014/main" id="{2A09AAC9-1C2B-4359-B763-9E523D9D119C}"/>
                </a:ext>
              </a:extLst>
            </p:cNvPr>
            <p:cNvSpPr>
              <a:spLocks/>
            </p:cNvSpPr>
            <p:nvPr userDrawn="1"/>
          </p:nvSpPr>
          <p:spPr bwMode="auto">
            <a:xfrm>
              <a:off x="1687" y="715"/>
              <a:ext cx="38" cy="42"/>
            </a:xfrm>
            <a:custGeom>
              <a:avLst/>
              <a:gdLst>
                <a:gd name="T0" fmla="*/ 3 w 31"/>
                <a:gd name="T1" fmla="*/ 34 h 34"/>
                <a:gd name="T2" fmla="*/ 3 w 31"/>
                <a:gd name="T3" fmla="*/ 29 h 34"/>
                <a:gd name="T4" fmla="*/ 0 w 31"/>
                <a:gd name="T5" fmla="*/ 16 h 34"/>
                <a:gd name="T6" fmla="*/ 7 w 31"/>
                <a:gd name="T7" fmla="*/ 0 h 34"/>
                <a:gd name="T8" fmla="*/ 26 w 31"/>
                <a:gd name="T9" fmla="*/ 23 h 34"/>
                <a:gd name="T10" fmla="*/ 3 w 31"/>
                <a:gd name="T11" fmla="*/ 34 h 34"/>
              </a:gdLst>
              <a:ahLst/>
              <a:cxnLst>
                <a:cxn ang="0">
                  <a:pos x="T0" y="T1"/>
                </a:cxn>
                <a:cxn ang="0">
                  <a:pos x="T2" y="T3"/>
                </a:cxn>
                <a:cxn ang="0">
                  <a:pos x="T4" y="T5"/>
                </a:cxn>
                <a:cxn ang="0">
                  <a:pos x="T6" y="T7"/>
                </a:cxn>
                <a:cxn ang="0">
                  <a:pos x="T8" y="T9"/>
                </a:cxn>
                <a:cxn ang="0">
                  <a:pos x="T10" y="T11"/>
                </a:cxn>
              </a:cxnLst>
              <a:rect l="0" t="0" r="r" b="b"/>
              <a:pathLst>
                <a:path w="31" h="34">
                  <a:moveTo>
                    <a:pt x="3" y="34"/>
                  </a:moveTo>
                  <a:cubicBezTo>
                    <a:pt x="1" y="32"/>
                    <a:pt x="2" y="31"/>
                    <a:pt x="3" y="29"/>
                  </a:cubicBezTo>
                  <a:cubicBezTo>
                    <a:pt x="3" y="24"/>
                    <a:pt x="0" y="20"/>
                    <a:pt x="0" y="16"/>
                  </a:cubicBezTo>
                  <a:cubicBezTo>
                    <a:pt x="1" y="7"/>
                    <a:pt x="0" y="4"/>
                    <a:pt x="7" y="0"/>
                  </a:cubicBezTo>
                  <a:cubicBezTo>
                    <a:pt x="12" y="3"/>
                    <a:pt x="31" y="12"/>
                    <a:pt x="26" y="23"/>
                  </a:cubicBezTo>
                  <a:cubicBezTo>
                    <a:pt x="21" y="29"/>
                    <a:pt x="11" y="33"/>
                    <a:pt x="3" y="3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12" name="Freeform 82">
              <a:extLst>
                <a:ext uri="{FF2B5EF4-FFF2-40B4-BE49-F238E27FC236}">
                  <a16:creationId xmlns:a16="http://schemas.microsoft.com/office/drawing/2014/main" id="{51926786-9F3F-439B-B3B7-348D984F4E1F}"/>
                </a:ext>
              </a:extLst>
            </p:cNvPr>
            <p:cNvSpPr>
              <a:spLocks/>
            </p:cNvSpPr>
            <p:nvPr userDrawn="1"/>
          </p:nvSpPr>
          <p:spPr bwMode="auto">
            <a:xfrm>
              <a:off x="1365" y="728"/>
              <a:ext cx="244" cy="186"/>
            </a:xfrm>
            <a:custGeom>
              <a:avLst/>
              <a:gdLst>
                <a:gd name="T0" fmla="*/ 20 w 197"/>
                <a:gd name="T1" fmla="*/ 150 h 150"/>
                <a:gd name="T2" fmla="*/ 13 w 197"/>
                <a:gd name="T3" fmla="*/ 119 h 150"/>
                <a:gd name="T4" fmla="*/ 17 w 197"/>
                <a:gd name="T5" fmla="*/ 114 h 150"/>
                <a:gd name="T6" fmla="*/ 17 w 197"/>
                <a:gd name="T7" fmla="*/ 113 h 150"/>
                <a:gd name="T8" fmla="*/ 44 w 197"/>
                <a:gd name="T9" fmla="*/ 77 h 150"/>
                <a:gd name="T10" fmla="*/ 52 w 197"/>
                <a:gd name="T11" fmla="*/ 67 h 150"/>
                <a:gd name="T12" fmla="*/ 53 w 197"/>
                <a:gd name="T13" fmla="*/ 78 h 150"/>
                <a:gd name="T14" fmla="*/ 60 w 197"/>
                <a:gd name="T15" fmla="*/ 77 h 150"/>
                <a:gd name="T16" fmla="*/ 85 w 197"/>
                <a:gd name="T17" fmla="*/ 58 h 150"/>
                <a:gd name="T18" fmla="*/ 87 w 197"/>
                <a:gd name="T19" fmla="*/ 48 h 150"/>
                <a:gd name="T20" fmla="*/ 68 w 197"/>
                <a:gd name="T21" fmla="*/ 44 h 150"/>
                <a:gd name="T22" fmla="*/ 88 w 197"/>
                <a:gd name="T23" fmla="*/ 29 h 150"/>
                <a:gd name="T24" fmla="*/ 92 w 197"/>
                <a:gd name="T25" fmla="*/ 9 h 150"/>
                <a:gd name="T26" fmla="*/ 109 w 197"/>
                <a:gd name="T27" fmla="*/ 22 h 150"/>
                <a:gd name="T28" fmla="*/ 110 w 197"/>
                <a:gd name="T29" fmla="*/ 37 h 150"/>
                <a:gd name="T30" fmla="*/ 108 w 197"/>
                <a:gd name="T31" fmla="*/ 46 h 150"/>
                <a:gd name="T32" fmla="*/ 111 w 197"/>
                <a:gd name="T33" fmla="*/ 46 h 150"/>
                <a:gd name="T34" fmla="*/ 131 w 197"/>
                <a:gd name="T35" fmla="*/ 32 h 150"/>
                <a:gd name="T36" fmla="*/ 140 w 197"/>
                <a:gd name="T37" fmla="*/ 5 h 150"/>
                <a:gd name="T38" fmla="*/ 163 w 197"/>
                <a:gd name="T39" fmla="*/ 11 h 150"/>
                <a:gd name="T40" fmla="*/ 176 w 197"/>
                <a:gd name="T41" fmla="*/ 5 h 150"/>
                <a:gd name="T42" fmla="*/ 182 w 197"/>
                <a:gd name="T43" fmla="*/ 4 h 150"/>
                <a:gd name="T44" fmla="*/ 184 w 197"/>
                <a:gd name="T45" fmla="*/ 13 h 150"/>
                <a:gd name="T46" fmla="*/ 157 w 197"/>
                <a:gd name="T47" fmla="*/ 39 h 150"/>
                <a:gd name="T48" fmla="*/ 166 w 197"/>
                <a:gd name="T49" fmla="*/ 29 h 150"/>
                <a:gd name="T50" fmla="*/ 190 w 197"/>
                <a:gd name="T51" fmla="*/ 34 h 150"/>
                <a:gd name="T52" fmla="*/ 184 w 197"/>
                <a:gd name="T53" fmla="*/ 50 h 150"/>
                <a:gd name="T54" fmla="*/ 182 w 197"/>
                <a:gd name="T55" fmla="*/ 54 h 150"/>
                <a:gd name="T56" fmla="*/ 182 w 197"/>
                <a:gd name="T57" fmla="*/ 93 h 150"/>
                <a:gd name="T58" fmla="*/ 173 w 197"/>
                <a:gd name="T59" fmla="*/ 107 h 150"/>
                <a:gd name="T60" fmla="*/ 173 w 197"/>
                <a:gd name="T61" fmla="*/ 107 h 150"/>
                <a:gd name="T62" fmla="*/ 172 w 197"/>
                <a:gd name="T63" fmla="*/ 107 h 150"/>
                <a:gd name="T64" fmla="*/ 158 w 197"/>
                <a:gd name="T65" fmla="*/ 113 h 150"/>
                <a:gd name="T66" fmla="*/ 158 w 197"/>
                <a:gd name="T67" fmla="*/ 58 h 150"/>
                <a:gd name="T68" fmla="*/ 157 w 197"/>
                <a:gd name="T69" fmla="*/ 58 h 150"/>
                <a:gd name="T70" fmla="*/ 139 w 197"/>
                <a:gd name="T71" fmla="*/ 89 h 150"/>
                <a:gd name="T72" fmla="*/ 124 w 197"/>
                <a:gd name="T73" fmla="*/ 80 h 150"/>
                <a:gd name="T74" fmla="*/ 128 w 197"/>
                <a:gd name="T75" fmla="*/ 76 h 150"/>
                <a:gd name="T76" fmla="*/ 130 w 197"/>
                <a:gd name="T77" fmla="*/ 45 h 150"/>
                <a:gd name="T78" fmla="*/ 111 w 197"/>
                <a:gd name="T79" fmla="*/ 64 h 150"/>
                <a:gd name="T80" fmla="*/ 102 w 197"/>
                <a:gd name="T81" fmla="*/ 70 h 150"/>
                <a:gd name="T82" fmla="*/ 97 w 197"/>
                <a:gd name="T83" fmla="*/ 91 h 150"/>
                <a:gd name="T84" fmla="*/ 92 w 197"/>
                <a:gd name="T85" fmla="*/ 101 h 150"/>
                <a:gd name="T86" fmla="*/ 91 w 197"/>
                <a:gd name="T87" fmla="*/ 102 h 150"/>
                <a:gd name="T88" fmla="*/ 74 w 197"/>
                <a:gd name="T89" fmla="*/ 110 h 150"/>
                <a:gd name="T90" fmla="*/ 74 w 197"/>
                <a:gd name="T91" fmla="*/ 107 h 150"/>
                <a:gd name="T92" fmla="*/ 82 w 197"/>
                <a:gd name="T93" fmla="*/ 85 h 150"/>
                <a:gd name="T94" fmla="*/ 63 w 197"/>
                <a:gd name="T95" fmla="*/ 94 h 150"/>
                <a:gd name="T96" fmla="*/ 53 w 197"/>
                <a:gd name="T97" fmla="*/ 91 h 150"/>
                <a:gd name="T98" fmla="*/ 52 w 197"/>
                <a:gd name="T99" fmla="*/ 90 h 150"/>
                <a:gd name="T100" fmla="*/ 48 w 197"/>
                <a:gd name="T101" fmla="*/ 88 h 150"/>
                <a:gd name="T102" fmla="*/ 44 w 197"/>
                <a:gd name="T103" fmla="*/ 100 h 150"/>
                <a:gd name="T104" fmla="*/ 27 w 197"/>
                <a:gd name="T105" fmla="*/ 147 h 150"/>
                <a:gd name="T106" fmla="*/ 20 w 197"/>
                <a:gd name="T10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7" h="150">
                  <a:moveTo>
                    <a:pt x="20" y="150"/>
                  </a:moveTo>
                  <a:cubicBezTo>
                    <a:pt x="9" y="146"/>
                    <a:pt x="0" y="124"/>
                    <a:pt x="13" y="119"/>
                  </a:cubicBezTo>
                  <a:cubicBezTo>
                    <a:pt x="13" y="117"/>
                    <a:pt x="15" y="115"/>
                    <a:pt x="17" y="114"/>
                  </a:cubicBezTo>
                  <a:cubicBezTo>
                    <a:pt x="17" y="114"/>
                    <a:pt x="17" y="113"/>
                    <a:pt x="17" y="113"/>
                  </a:cubicBezTo>
                  <a:cubicBezTo>
                    <a:pt x="27" y="103"/>
                    <a:pt x="35" y="88"/>
                    <a:pt x="44" y="77"/>
                  </a:cubicBezTo>
                  <a:cubicBezTo>
                    <a:pt x="46" y="72"/>
                    <a:pt x="47" y="68"/>
                    <a:pt x="52" y="67"/>
                  </a:cubicBezTo>
                  <a:cubicBezTo>
                    <a:pt x="55" y="69"/>
                    <a:pt x="54" y="74"/>
                    <a:pt x="53" y="78"/>
                  </a:cubicBezTo>
                  <a:cubicBezTo>
                    <a:pt x="54" y="79"/>
                    <a:pt x="58" y="78"/>
                    <a:pt x="60" y="77"/>
                  </a:cubicBezTo>
                  <a:cubicBezTo>
                    <a:pt x="68" y="71"/>
                    <a:pt x="78" y="65"/>
                    <a:pt x="85" y="58"/>
                  </a:cubicBezTo>
                  <a:cubicBezTo>
                    <a:pt x="86" y="55"/>
                    <a:pt x="86" y="52"/>
                    <a:pt x="87" y="48"/>
                  </a:cubicBezTo>
                  <a:cubicBezTo>
                    <a:pt x="81" y="50"/>
                    <a:pt x="64" y="54"/>
                    <a:pt x="68" y="44"/>
                  </a:cubicBezTo>
                  <a:cubicBezTo>
                    <a:pt x="75" y="41"/>
                    <a:pt x="84" y="36"/>
                    <a:pt x="88" y="29"/>
                  </a:cubicBezTo>
                  <a:cubicBezTo>
                    <a:pt x="90" y="22"/>
                    <a:pt x="89" y="14"/>
                    <a:pt x="92" y="9"/>
                  </a:cubicBezTo>
                  <a:cubicBezTo>
                    <a:pt x="99" y="5"/>
                    <a:pt x="108" y="14"/>
                    <a:pt x="109" y="22"/>
                  </a:cubicBezTo>
                  <a:cubicBezTo>
                    <a:pt x="112" y="27"/>
                    <a:pt x="121" y="21"/>
                    <a:pt x="110" y="37"/>
                  </a:cubicBezTo>
                  <a:cubicBezTo>
                    <a:pt x="108" y="39"/>
                    <a:pt x="108" y="42"/>
                    <a:pt x="108" y="46"/>
                  </a:cubicBezTo>
                  <a:cubicBezTo>
                    <a:pt x="109" y="46"/>
                    <a:pt x="110" y="46"/>
                    <a:pt x="111" y="46"/>
                  </a:cubicBezTo>
                  <a:cubicBezTo>
                    <a:pt x="117" y="41"/>
                    <a:pt x="124" y="36"/>
                    <a:pt x="131" y="32"/>
                  </a:cubicBezTo>
                  <a:cubicBezTo>
                    <a:pt x="133" y="22"/>
                    <a:pt x="135" y="14"/>
                    <a:pt x="140" y="5"/>
                  </a:cubicBezTo>
                  <a:cubicBezTo>
                    <a:pt x="147" y="0"/>
                    <a:pt x="156" y="5"/>
                    <a:pt x="163" y="11"/>
                  </a:cubicBezTo>
                  <a:cubicBezTo>
                    <a:pt x="168" y="11"/>
                    <a:pt x="172" y="8"/>
                    <a:pt x="176" y="5"/>
                  </a:cubicBezTo>
                  <a:cubicBezTo>
                    <a:pt x="178" y="4"/>
                    <a:pt x="178" y="4"/>
                    <a:pt x="182" y="4"/>
                  </a:cubicBezTo>
                  <a:cubicBezTo>
                    <a:pt x="183" y="7"/>
                    <a:pt x="184" y="9"/>
                    <a:pt x="184" y="13"/>
                  </a:cubicBezTo>
                  <a:cubicBezTo>
                    <a:pt x="181" y="24"/>
                    <a:pt x="151" y="27"/>
                    <a:pt x="157" y="39"/>
                  </a:cubicBezTo>
                  <a:cubicBezTo>
                    <a:pt x="162" y="39"/>
                    <a:pt x="164" y="33"/>
                    <a:pt x="166" y="29"/>
                  </a:cubicBezTo>
                  <a:cubicBezTo>
                    <a:pt x="171" y="26"/>
                    <a:pt x="184" y="30"/>
                    <a:pt x="190" y="34"/>
                  </a:cubicBezTo>
                  <a:cubicBezTo>
                    <a:pt x="197" y="42"/>
                    <a:pt x="192" y="45"/>
                    <a:pt x="184" y="50"/>
                  </a:cubicBezTo>
                  <a:cubicBezTo>
                    <a:pt x="183" y="52"/>
                    <a:pt x="183" y="53"/>
                    <a:pt x="182" y="54"/>
                  </a:cubicBezTo>
                  <a:cubicBezTo>
                    <a:pt x="181" y="70"/>
                    <a:pt x="181" y="70"/>
                    <a:pt x="182" y="93"/>
                  </a:cubicBezTo>
                  <a:cubicBezTo>
                    <a:pt x="179" y="99"/>
                    <a:pt x="177" y="102"/>
                    <a:pt x="173" y="107"/>
                  </a:cubicBezTo>
                  <a:cubicBezTo>
                    <a:pt x="173" y="107"/>
                    <a:pt x="173" y="107"/>
                    <a:pt x="173" y="107"/>
                  </a:cubicBezTo>
                  <a:cubicBezTo>
                    <a:pt x="172" y="107"/>
                    <a:pt x="172" y="107"/>
                    <a:pt x="172" y="107"/>
                  </a:cubicBezTo>
                  <a:cubicBezTo>
                    <a:pt x="169" y="112"/>
                    <a:pt x="162" y="117"/>
                    <a:pt x="158" y="113"/>
                  </a:cubicBezTo>
                  <a:cubicBezTo>
                    <a:pt x="158" y="94"/>
                    <a:pt x="159" y="75"/>
                    <a:pt x="158" y="58"/>
                  </a:cubicBezTo>
                  <a:cubicBezTo>
                    <a:pt x="158" y="58"/>
                    <a:pt x="157" y="58"/>
                    <a:pt x="157" y="58"/>
                  </a:cubicBezTo>
                  <a:cubicBezTo>
                    <a:pt x="156" y="67"/>
                    <a:pt x="147" y="84"/>
                    <a:pt x="139" y="89"/>
                  </a:cubicBezTo>
                  <a:cubicBezTo>
                    <a:pt x="132" y="90"/>
                    <a:pt x="126" y="86"/>
                    <a:pt x="124" y="80"/>
                  </a:cubicBezTo>
                  <a:cubicBezTo>
                    <a:pt x="125" y="78"/>
                    <a:pt x="126" y="77"/>
                    <a:pt x="128" y="76"/>
                  </a:cubicBezTo>
                  <a:cubicBezTo>
                    <a:pt x="132" y="68"/>
                    <a:pt x="130" y="53"/>
                    <a:pt x="130" y="45"/>
                  </a:cubicBezTo>
                  <a:cubicBezTo>
                    <a:pt x="125" y="46"/>
                    <a:pt x="115" y="59"/>
                    <a:pt x="111" y="64"/>
                  </a:cubicBezTo>
                  <a:cubicBezTo>
                    <a:pt x="108" y="66"/>
                    <a:pt x="105" y="68"/>
                    <a:pt x="102" y="70"/>
                  </a:cubicBezTo>
                  <a:cubicBezTo>
                    <a:pt x="100" y="77"/>
                    <a:pt x="98" y="84"/>
                    <a:pt x="97" y="91"/>
                  </a:cubicBezTo>
                  <a:cubicBezTo>
                    <a:pt x="95" y="95"/>
                    <a:pt x="93" y="98"/>
                    <a:pt x="92" y="101"/>
                  </a:cubicBezTo>
                  <a:cubicBezTo>
                    <a:pt x="91" y="101"/>
                    <a:pt x="91" y="101"/>
                    <a:pt x="91" y="102"/>
                  </a:cubicBezTo>
                  <a:cubicBezTo>
                    <a:pt x="88" y="106"/>
                    <a:pt x="80" y="118"/>
                    <a:pt x="74" y="110"/>
                  </a:cubicBezTo>
                  <a:cubicBezTo>
                    <a:pt x="74" y="109"/>
                    <a:pt x="74" y="108"/>
                    <a:pt x="74" y="107"/>
                  </a:cubicBezTo>
                  <a:cubicBezTo>
                    <a:pt x="79" y="101"/>
                    <a:pt x="82" y="92"/>
                    <a:pt x="82" y="85"/>
                  </a:cubicBezTo>
                  <a:cubicBezTo>
                    <a:pt x="75" y="87"/>
                    <a:pt x="70" y="94"/>
                    <a:pt x="63" y="94"/>
                  </a:cubicBezTo>
                  <a:cubicBezTo>
                    <a:pt x="59" y="93"/>
                    <a:pt x="55" y="92"/>
                    <a:pt x="53" y="91"/>
                  </a:cubicBezTo>
                  <a:cubicBezTo>
                    <a:pt x="53" y="90"/>
                    <a:pt x="53" y="90"/>
                    <a:pt x="52" y="90"/>
                  </a:cubicBezTo>
                  <a:cubicBezTo>
                    <a:pt x="51" y="89"/>
                    <a:pt x="49" y="87"/>
                    <a:pt x="48" y="88"/>
                  </a:cubicBezTo>
                  <a:cubicBezTo>
                    <a:pt x="47" y="91"/>
                    <a:pt x="45" y="96"/>
                    <a:pt x="44" y="100"/>
                  </a:cubicBezTo>
                  <a:cubicBezTo>
                    <a:pt x="37" y="115"/>
                    <a:pt x="32" y="130"/>
                    <a:pt x="27" y="147"/>
                  </a:cubicBezTo>
                  <a:cubicBezTo>
                    <a:pt x="24" y="149"/>
                    <a:pt x="23" y="150"/>
                    <a:pt x="20" y="150"/>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13" name="Freeform 83">
              <a:extLst>
                <a:ext uri="{FF2B5EF4-FFF2-40B4-BE49-F238E27FC236}">
                  <a16:creationId xmlns:a16="http://schemas.microsoft.com/office/drawing/2014/main" id="{6CB44588-013D-4EE9-8F1E-18D814434C0F}"/>
                </a:ext>
              </a:extLst>
            </p:cNvPr>
            <p:cNvSpPr>
              <a:spLocks/>
            </p:cNvSpPr>
            <p:nvPr userDrawn="1"/>
          </p:nvSpPr>
          <p:spPr bwMode="auto">
            <a:xfrm>
              <a:off x="1401" y="757"/>
              <a:ext cx="37" cy="49"/>
            </a:xfrm>
            <a:custGeom>
              <a:avLst/>
              <a:gdLst>
                <a:gd name="T0" fmla="*/ 5 w 30"/>
                <a:gd name="T1" fmla="*/ 39 h 39"/>
                <a:gd name="T2" fmla="*/ 6 w 30"/>
                <a:gd name="T3" fmla="*/ 28 h 39"/>
                <a:gd name="T4" fmla="*/ 6 w 30"/>
                <a:gd name="T5" fmla="*/ 1 h 39"/>
                <a:gd name="T6" fmla="*/ 10 w 30"/>
                <a:gd name="T7" fmla="*/ 0 h 39"/>
                <a:gd name="T8" fmla="*/ 25 w 30"/>
                <a:gd name="T9" fmla="*/ 17 h 39"/>
                <a:gd name="T10" fmla="*/ 5 w 30"/>
                <a:gd name="T11" fmla="*/ 39 h 39"/>
              </a:gdLst>
              <a:ahLst/>
              <a:cxnLst>
                <a:cxn ang="0">
                  <a:pos x="T0" y="T1"/>
                </a:cxn>
                <a:cxn ang="0">
                  <a:pos x="T2" y="T3"/>
                </a:cxn>
                <a:cxn ang="0">
                  <a:pos x="T4" y="T5"/>
                </a:cxn>
                <a:cxn ang="0">
                  <a:pos x="T6" y="T7"/>
                </a:cxn>
                <a:cxn ang="0">
                  <a:pos x="T8" y="T9"/>
                </a:cxn>
                <a:cxn ang="0">
                  <a:pos x="T10" y="T11"/>
                </a:cxn>
              </a:cxnLst>
              <a:rect l="0" t="0" r="r" b="b"/>
              <a:pathLst>
                <a:path w="30" h="39">
                  <a:moveTo>
                    <a:pt x="5" y="39"/>
                  </a:moveTo>
                  <a:cubicBezTo>
                    <a:pt x="3" y="35"/>
                    <a:pt x="6" y="31"/>
                    <a:pt x="6" y="28"/>
                  </a:cubicBezTo>
                  <a:cubicBezTo>
                    <a:pt x="3" y="17"/>
                    <a:pt x="0" y="9"/>
                    <a:pt x="6" y="1"/>
                  </a:cubicBezTo>
                  <a:cubicBezTo>
                    <a:pt x="7" y="0"/>
                    <a:pt x="9" y="0"/>
                    <a:pt x="10" y="0"/>
                  </a:cubicBezTo>
                  <a:cubicBezTo>
                    <a:pt x="14" y="4"/>
                    <a:pt x="21" y="11"/>
                    <a:pt x="25" y="17"/>
                  </a:cubicBezTo>
                  <a:cubicBezTo>
                    <a:pt x="30" y="29"/>
                    <a:pt x="14" y="35"/>
                    <a:pt x="5" y="39"/>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14" name="Freeform 84">
              <a:extLst>
                <a:ext uri="{FF2B5EF4-FFF2-40B4-BE49-F238E27FC236}">
                  <a16:creationId xmlns:a16="http://schemas.microsoft.com/office/drawing/2014/main" id="{7EDB998C-89F4-431E-87BF-709A7646720A}"/>
                </a:ext>
              </a:extLst>
            </p:cNvPr>
            <p:cNvSpPr>
              <a:spLocks/>
            </p:cNvSpPr>
            <p:nvPr userDrawn="1"/>
          </p:nvSpPr>
          <p:spPr bwMode="auto">
            <a:xfrm>
              <a:off x="1411" y="708"/>
              <a:ext cx="46" cy="47"/>
            </a:xfrm>
            <a:custGeom>
              <a:avLst/>
              <a:gdLst>
                <a:gd name="T0" fmla="*/ 7 w 37"/>
                <a:gd name="T1" fmla="*/ 38 h 38"/>
                <a:gd name="T2" fmla="*/ 4 w 37"/>
                <a:gd name="T3" fmla="*/ 36 h 38"/>
                <a:gd name="T4" fmla="*/ 6 w 37"/>
                <a:gd name="T5" fmla="*/ 29 h 38"/>
                <a:gd name="T6" fmla="*/ 11 w 37"/>
                <a:gd name="T7" fmla="*/ 0 h 38"/>
                <a:gd name="T8" fmla="*/ 16 w 37"/>
                <a:gd name="T9" fmla="*/ 7 h 38"/>
                <a:gd name="T10" fmla="*/ 24 w 37"/>
                <a:gd name="T11" fmla="*/ 32 h 38"/>
                <a:gd name="T12" fmla="*/ 7 w 37"/>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37" h="38">
                  <a:moveTo>
                    <a:pt x="7" y="38"/>
                  </a:moveTo>
                  <a:cubicBezTo>
                    <a:pt x="5" y="37"/>
                    <a:pt x="5" y="37"/>
                    <a:pt x="4" y="36"/>
                  </a:cubicBezTo>
                  <a:cubicBezTo>
                    <a:pt x="6" y="33"/>
                    <a:pt x="7" y="32"/>
                    <a:pt x="6" y="29"/>
                  </a:cubicBezTo>
                  <a:cubicBezTo>
                    <a:pt x="0" y="20"/>
                    <a:pt x="0" y="5"/>
                    <a:pt x="11" y="0"/>
                  </a:cubicBezTo>
                  <a:cubicBezTo>
                    <a:pt x="14" y="0"/>
                    <a:pt x="15" y="3"/>
                    <a:pt x="16" y="7"/>
                  </a:cubicBezTo>
                  <a:cubicBezTo>
                    <a:pt x="23" y="14"/>
                    <a:pt x="37" y="23"/>
                    <a:pt x="24" y="32"/>
                  </a:cubicBezTo>
                  <a:cubicBezTo>
                    <a:pt x="18" y="35"/>
                    <a:pt x="13" y="36"/>
                    <a:pt x="7" y="38"/>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15" name="Freeform 85">
              <a:extLst>
                <a:ext uri="{FF2B5EF4-FFF2-40B4-BE49-F238E27FC236}">
                  <a16:creationId xmlns:a16="http://schemas.microsoft.com/office/drawing/2014/main" id="{F845B27E-D02C-4F06-A94A-E44BBC8F6FDD}"/>
                </a:ext>
              </a:extLst>
            </p:cNvPr>
            <p:cNvSpPr>
              <a:spLocks/>
            </p:cNvSpPr>
            <p:nvPr userDrawn="1"/>
          </p:nvSpPr>
          <p:spPr bwMode="auto">
            <a:xfrm>
              <a:off x="2067" y="765"/>
              <a:ext cx="26" cy="39"/>
            </a:xfrm>
            <a:custGeom>
              <a:avLst/>
              <a:gdLst>
                <a:gd name="T0" fmla="*/ 10 w 21"/>
                <a:gd name="T1" fmla="*/ 31 h 31"/>
                <a:gd name="T2" fmla="*/ 3 w 21"/>
                <a:gd name="T3" fmla="*/ 4 h 31"/>
                <a:gd name="T4" fmla="*/ 21 w 21"/>
                <a:gd name="T5" fmla="*/ 18 h 31"/>
                <a:gd name="T6" fmla="*/ 10 w 21"/>
                <a:gd name="T7" fmla="*/ 31 h 31"/>
              </a:gdLst>
              <a:ahLst/>
              <a:cxnLst>
                <a:cxn ang="0">
                  <a:pos x="T0" y="T1"/>
                </a:cxn>
                <a:cxn ang="0">
                  <a:pos x="T2" y="T3"/>
                </a:cxn>
                <a:cxn ang="0">
                  <a:pos x="T4" y="T5"/>
                </a:cxn>
                <a:cxn ang="0">
                  <a:pos x="T6" y="T7"/>
                </a:cxn>
              </a:cxnLst>
              <a:rect l="0" t="0" r="r" b="b"/>
              <a:pathLst>
                <a:path w="21" h="31">
                  <a:moveTo>
                    <a:pt x="10" y="31"/>
                  </a:moveTo>
                  <a:cubicBezTo>
                    <a:pt x="0" y="27"/>
                    <a:pt x="2" y="11"/>
                    <a:pt x="3" y="4"/>
                  </a:cubicBezTo>
                  <a:cubicBezTo>
                    <a:pt x="11" y="0"/>
                    <a:pt x="20" y="9"/>
                    <a:pt x="21" y="18"/>
                  </a:cubicBezTo>
                  <a:cubicBezTo>
                    <a:pt x="19" y="27"/>
                    <a:pt x="19" y="29"/>
                    <a:pt x="10" y="31"/>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16" name="Freeform 86">
              <a:extLst>
                <a:ext uri="{FF2B5EF4-FFF2-40B4-BE49-F238E27FC236}">
                  <a16:creationId xmlns:a16="http://schemas.microsoft.com/office/drawing/2014/main" id="{5AF4DE1D-6810-4566-8CE3-3644ED419277}"/>
                </a:ext>
              </a:extLst>
            </p:cNvPr>
            <p:cNvSpPr>
              <a:spLocks noEditPoints="1"/>
            </p:cNvSpPr>
            <p:nvPr userDrawn="1"/>
          </p:nvSpPr>
          <p:spPr bwMode="auto">
            <a:xfrm>
              <a:off x="2057" y="673"/>
              <a:ext cx="166" cy="224"/>
            </a:xfrm>
            <a:custGeom>
              <a:avLst/>
              <a:gdLst>
                <a:gd name="T0" fmla="*/ 71 w 134"/>
                <a:gd name="T1" fmla="*/ 180 h 180"/>
                <a:gd name="T2" fmla="*/ 34 w 134"/>
                <a:gd name="T3" fmla="*/ 173 h 180"/>
                <a:gd name="T4" fmla="*/ 56 w 134"/>
                <a:gd name="T5" fmla="*/ 148 h 180"/>
                <a:gd name="T6" fmla="*/ 0 w 134"/>
                <a:gd name="T7" fmla="*/ 147 h 180"/>
                <a:gd name="T8" fmla="*/ 56 w 134"/>
                <a:gd name="T9" fmla="*/ 124 h 180"/>
                <a:gd name="T10" fmla="*/ 75 w 134"/>
                <a:gd name="T11" fmla="*/ 108 h 180"/>
                <a:gd name="T12" fmla="*/ 91 w 134"/>
                <a:gd name="T13" fmla="*/ 96 h 180"/>
                <a:gd name="T14" fmla="*/ 32 w 134"/>
                <a:gd name="T15" fmla="*/ 119 h 180"/>
                <a:gd name="T16" fmla="*/ 34 w 134"/>
                <a:gd name="T17" fmla="*/ 108 h 180"/>
                <a:gd name="T18" fmla="*/ 73 w 134"/>
                <a:gd name="T19" fmla="*/ 81 h 180"/>
                <a:gd name="T20" fmla="*/ 71 w 134"/>
                <a:gd name="T21" fmla="*/ 78 h 180"/>
                <a:gd name="T22" fmla="*/ 39 w 134"/>
                <a:gd name="T23" fmla="*/ 93 h 180"/>
                <a:gd name="T24" fmla="*/ 27 w 134"/>
                <a:gd name="T25" fmla="*/ 61 h 180"/>
                <a:gd name="T26" fmla="*/ 33 w 134"/>
                <a:gd name="T27" fmla="*/ 44 h 180"/>
                <a:gd name="T28" fmla="*/ 46 w 134"/>
                <a:gd name="T29" fmla="*/ 56 h 180"/>
                <a:gd name="T30" fmla="*/ 60 w 134"/>
                <a:gd name="T31" fmla="*/ 66 h 180"/>
                <a:gd name="T32" fmla="*/ 68 w 134"/>
                <a:gd name="T33" fmla="*/ 55 h 180"/>
                <a:gd name="T34" fmla="*/ 64 w 134"/>
                <a:gd name="T35" fmla="*/ 45 h 180"/>
                <a:gd name="T36" fmla="*/ 84 w 134"/>
                <a:gd name="T37" fmla="*/ 25 h 180"/>
                <a:gd name="T38" fmla="*/ 111 w 134"/>
                <a:gd name="T39" fmla="*/ 20 h 180"/>
                <a:gd name="T40" fmla="*/ 110 w 134"/>
                <a:gd name="T41" fmla="*/ 29 h 180"/>
                <a:gd name="T42" fmla="*/ 132 w 134"/>
                <a:gd name="T43" fmla="*/ 44 h 180"/>
                <a:gd name="T44" fmla="*/ 115 w 134"/>
                <a:gd name="T45" fmla="*/ 77 h 180"/>
                <a:gd name="T46" fmla="*/ 120 w 134"/>
                <a:gd name="T47" fmla="*/ 94 h 180"/>
                <a:gd name="T48" fmla="*/ 78 w 134"/>
                <a:gd name="T49" fmla="*/ 114 h 180"/>
                <a:gd name="T50" fmla="*/ 92 w 134"/>
                <a:gd name="T51" fmla="*/ 119 h 180"/>
                <a:gd name="T52" fmla="*/ 81 w 134"/>
                <a:gd name="T53" fmla="*/ 140 h 180"/>
                <a:gd name="T54" fmla="*/ 72 w 134"/>
                <a:gd name="T55" fmla="*/ 180 h 180"/>
                <a:gd name="T56" fmla="*/ 106 w 134"/>
                <a:gd name="T57" fmla="*/ 53 h 180"/>
                <a:gd name="T58" fmla="*/ 87 w 134"/>
                <a:gd name="T59" fmla="*/ 59 h 180"/>
                <a:gd name="T60" fmla="*/ 87 w 134"/>
                <a:gd name="T61" fmla="*/ 60 h 180"/>
                <a:gd name="T62" fmla="*/ 92 w 134"/>
                <a:gd name="T63" fmla="*/ 58 h 180"/>
                <a:gd name="T64" fmla="*/ 99 w 134"/>
                <a:gd name="T65" fmla="*/ 6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 h="180">
                  <a:moveTo>
                    <a:pt x="72" y="180"/>
                  </a:moveTo>
                  <a:cubicBezTo>
                    <a:pt x="71" y="180"/>
                    <a:pt x="71" y="180"/>
                    <a:pt x="71" y="180"/>
                  </a:cubicBezTo>
                  <a:cubicBezTo>
                    <a:pt x="58" y="180"/>
                    <a:pt x="46" y="179"/>
                    <a:pt x="34" y="175"/>
                  </a:cubicBezTo>
                  <a:cubicBezTo>
                    <a:pt x="34" y="174"/>
                    <a:pt x="34" y="174"/>
                    <a:pt x="34" y="173"/>
                  </a:cubicBezTo>
                  <a:cubicBezTo>
                    <a:pt x="41" y="169"/>
                    <a:pt x="50" y="170"/>
                    <a:pt x="55" y="163"/>
                  </a:cubicBezTo>
                  <a:cubicBezTo>
                    <a:pt x="56" y="157"/>
                    <a:pt x="57" y="152"/>
                    <a:pt x="56" y="148"/>
                  </a:cubicBezTo>
                  <a:cubicBezTo>
                    <a:pt x="43" y="148"/>
                    <a:pt x="37" y="157"/>
                    <a:pt x="27" y="161"/>
                  </a:cubicBezTo>
                  <a:cubicBezTo>
                    <a:pt x="18" y="162"/>
                    <a:pt x="3" y="154"/>
                    <a:pt x="0" y="147"/>
                  </a:cubicBezTo>
                  <a:cubicBezTo>
                    <a:pt x="0" y="136"/>
                    <a:pt x="3" y="141"/>
                    <a:pt x="14" y="140"/>
                  </a:cubicBezTo>
                  <a:cubicBezTo>
                    <a:pt x="28" y="138"/>
                    <a:pt x="43" y="130"/>
                    <a:pt x="56" y="124"/>
                  </a:cubicBezTo>
                  <a:cubicBezTo>
                    <a:pt x="59" y="121"/>
                    <a:pt x="59" y="121"/>
                    <a:pt x="61" y="121"/>
                  </a:cubicBezTo>
                  <a:cubicBezTo>
                    <a:pt x="64" y="112"/>
                    <a:pt x="66" y="110"/>
                    <a:pt x="75" y="108"/>
                  </a:cubicBezTo>
                  <a:cubicBezTo>
                    <a:pt x="79" y="106"/>
                    <a:pt x="79" y="106"/>
                    <a:pt x="90" y="100"/>
                  </a:cubicBezTo>
                  <a:cubicBezTo>
                    <a:pt x="90" y="99"/>
                    <a:pt x="91" y="98"/>
                    <a:pt x="91" y="96"/>
                  </a:cubicBezTo>
                  <a:cubicBezTo>
                    <a:pt x="74" y="98"/>
                    <a:pt x="61" y="112"/>
                    <a:pt x="48" y="121"/>
                  </a:cubicBezTo>
                  <a:cubicBezTo>
                    <a:pt x="41" y="122"/>
                    <a:pt x="36" y="121"/>
                    <a:pt x="32" y="119"/>
                  </a:cubicBezTo>
                  <a:cubicBezTo>
                    <a:pt x="29" y="120"/>
                    <a:pt x="12" y="123"/>
                    <a:pt x="20" y="116"/>
                  </a:cubicBezTo>
                  <a:cubicBezTo>
                    <a:pt x="25" y="114"/>
                    <a:pt x="29" y="111"/>
                    <a:pt x="34" y="108"/>
                  </a:cubicBezTo>
                  <a:cubicBezTo>
                    <a:pt x="47" y="100"/>
                    <a:pt x="61" y="93"/>
                    <a:pt x="74" y="85"/>
                  </a:cubicBezTo>
                  <a:cubicBezTo>
                    <a:pt x="74" y="83"/>
                    <a:pt x="73" y="82"/>
                    <a:pt x="73" y="81"/>
                  </a:cubicBezTo>
                  <a:cubicBezTo>
                    <a:pt x="73" y="79"/>
                    <a:pt x="74" y="77"/>
                    <a:pt x="74" y="75"/>
                  </a:cubicBezTo>
                  <a:cubicBezTo>
                    <a:pt x="72" y="76"/>
                    <a:pt x="71" y="76"/>
                    <a:pt x="71" y="78"/>
                  </a:cubicBezTo>
                  <a:cubicBezTo>
                    <a:pt x="63" y="81"/>
                    <a:pt x="59" y="88"/>
                    <a:pt x="53" y="81"/>
                  </a:cubicBezTo>
                  <a:cubicBezTo>
                    <a:pt x="51" y="88"/>
                    <a:pt x="46" y="93"/>
                    <a:pt x="39" y="93"/>
                  </a:cubicBezTo>
                  <a:cubicBezTo>
                    <a:pt x="32" y="89"/>
                    <a:pt x="32" y="77"/>
                    <a:pt x="31" y="72"/>
                  </a:cubicBezTo>
                  <a:cubicBezTo>
                    <a:pt x="30" y="71"/>
                    <a:pt x="29" y="67"/>
                    <a:pt x="27" y="61"/>
                  </a:cubicBezTo>
                  <a:cubicBezTo>
                    <a:pt x="24" y="55"/>
                    <a:pt x="18" y="47"/>
                    <a:pt x="22" y="42"/>
                  </a:cubicBezTo>
                  <a:cubicBezTo>
                    <a:pt x="27" y="38"/>
                    <a:pt x="29" y="37"/>
                    <a:pt x="33" y="44"/>
                  </a:cubicBezTo>
                  <a:cubicBezTo>
                    <a:pt x="37" y="47"/>
                    <a:pt x="42" y="51"/>
                    <a:pt x="45" y="56"/>
                  </a:cubicBezTo>
                  <a:cubicBezTo>
                    <a:pt x="45" y="56"/>
                    <a:pt x="46" y="56"/>
                    <a:pt x="46" y="56"/>
                  </a:cubicBezTo>
                  <a:cubicBezTo>
                    <a:pt x="48" y="62"/>
                    <a:pt x="54" y="69"/>
                    <a:pt x="53" y="77"/>
                  </a:cubicBezTo>
                  <a:cubicBezTo>
                    <a:pt x="57" y="75"/>
                    <a:pt x="62" y="71"/>
                    <a:pt x="60" y="66"/>
                  </a:cubicBezTo>
                  <a:cubicBezTo>
                    <a:pt x="53" y="63"/>
                    <a:pt x="57" y="57"/>
                    <a:pt x="61" y="55"/>
                  </a:cubicBezTo>
                  <a:cubicBezTo>
                    <a:pt x="64" y="55"/>
                    <a:pt x="64" y="55"/>
                    <a:pt x="68" y="55"/>
                  </a:cubicBezTo>
                  <a:cubicBezTo>
                    <a:pt x="68" y="53"/>
                    <a:pt x="68" y="53"/>
                    <a:pt x="67" y="52"/>
                  </a:cubicBezTo>
                  <a:cubicBezTo>
                    <a:pt x="62" y="50"/>
                    <a:pt x="63" y="49"/>
                    <a:pt x="64" y="45"/>
                  </a:cubicBezTo>
                  <a:cubicBezTo>
                    <a:pt x="58" y="43"/>
                    <a:pt x="56" y="37"/>
                    <a:pt x="58" y="32"/>
                  </a:cubicBezTo>
                  <a:cubicBezTo>
                    <a:pt x="76" y="28"/>
                    <a:pt x="76" y="28"/>
                    <a:pt x="84" y="25"/>
                  </a:cubicBezTo>
                  <a:cubicBezTo>
                    <a:pt x="89" y="19"/>
                    <a:pt x="95" y="0"/>
                    <a:pt x="106" y="4"/>
                  </a:cubicBezTo>
                  <a:cubicBezTo>
                    <a:pt x="109" y="7"/>
                    <a:pt x="111" y="14"/>
                    <a:pt x="111" y="20"/>
                  </a:cubicBezTo>
                  <a:cubicBezTo>
                    <a:pt x="109" y="23"/>
                    <a:pt x="107" y="25"/>
                    <a:pt x="107" y="28"/>
                  </a:cubicBezTo>
                  <a:cubicBezTo>
                    <a:pt x="108" y="28"/>
                    <a:pt x="109" y="28"/>
                    <a:pt x="110" y="29"/>
                  </a:cubicBezTo>
                  <a:cubicBezTo>
                    <a:pt x="117" y="25"/>
                    <a:pt x="121" y="21"/>
                    <a:pt x="125" y="31"/>
                  </a:cubicBezTo>
                  <a:cubicBezTo>
                    <a:pt x="132" y="35"/>
                    <a:pt x="134" y="34"/>
                    <a:pt x="132" y="44"/>
                  </a:cubicBezTo>
                  <a:cubicBezTo>
                    <a:pt x="127" y="55"/>
                    <a:pt x="121" y="66"/>
                    <a:pt x="115" y="76"/>
                  </a:cubicBezTo>
                  <a:cubicBezTo>
                    <a:pt x="115" y="76"/>
                    <a:pt x="115" y="77"/>
                    <a:pt x="115" y="77"/>
                  </a:cubicBezTo>
                  <a:cubicBezTo>
                    <a:pt x="117" y="77"/>
                    <a:pt x="118" y="78"/>
                    <a:pt x="119" y="78"/>
                  </a:cubicBezTo>
                  <a:cubicBezTo>
                    <a:pt x="120" y="83"/>
                    <a:pt x="120" y="88"/>
                    <a:pt x="120" y="94"/>
                  </a:cubicBezTo>
                  <a:cubicBezTo>
                    <a:pt x="116" y="100"/>
                    <a:pt x="110" y="100"/>
                    <a:pt x="103" y="101"/>
                  </a:cubicBezTo>
                  <a:cubicBezTo>
                    <a:pt x="94" y="106"/>
                    <a:pt x="86" y="109"/>
                    <a:pt x="78" y="114"/>
                  </a:cubicBezTo>
                  <a:cubicBezTo>
                    <a:pt x="78" y="116"/>
                    <a:pt x="78" y="118"/>
                    <a:pt x="79" y="120"/>
                  </a:cubicBezTo>
                  <a:cubicBezTo>
                    <a:pt x="83" y="120"/>
                    <a:pt x="87" y="120"/>
                    <a:pt x="92" y="119"/>
                  </a:cubicBezTo>
                  <a:cubicBezTo>
                    <a:pt x="96" y="123"/>
                    <a:pt x="96" y="131"/>
                    <a:pt x="93" y="136"/>
                  </a:cubicBezTo>
                  <a:cubicBezTo>
                    <a:pt x="88" y="137"/>
                    <a:pt x="85" y="138"/>
                    <a:pt x="81" y="140"/>
                  </a:cubicBezTo>
                  <a:cubicBezTo>
                    <a:pt x="81" y="142"/>
                    <a:pt x="81" y="144"/>
                    <a:pt x="80" y="147"/>
                  </a:cubicBezTo>
                  <a:cubicBezTo>
                    <a:pt x="81" y="156"/>
                    <a:pt x="85" y="178"/>
                    <a:pt x="72" y="180"/>
                  </a:cubicBezTo>
                  <a:moveTo>
                    <a:pt x="99" y="67"/>
                  </a:moveTo>
                  <a:cubicBezTo>
                    <a:pt x="103" y="63"/>
                    <a:pt x="106" y="58"/>
                    <a:pt x="106" y="53"/>
                  </a:cubicBezTo>
                  <a:cubicBezTo>
                    <a:pt x="102" y="49"/>
                    <a:pt x="96" y="49"/>
                    <a:pt x="92" y="49"/>
                  </a:cubicBezTo>
                  <a:cubicBezTo>
                    <a:pt x="92" y="51"/>
                    <a:pt x="92" y="51"/>
                    <a:pt x="87" y="59"/>
                  </a:cubicBezTo>
                  <a:cubicBezTo>
                    <a:pt x="88" y="59"/>
                    <a:pt x="88" y="59"/>
                    <a:pt x="89" y="59"/>
                  </a:cubicBezTo>
                  <a:cubicBezTo>
                    <a:pt x="88" y="60"/>
                    <a:pt x="88" y="60"/>
                    <a:pt x="87" y="60"/>
                  </a:cubicBezTo>
                  <a:cubicBezTo>
                    <a:pt x="87" y="60"/>
                    <a:pt x="88" y="60"/>
                    <a:pt x="88" y="61"/>
                  </a:cubicBezTo>
                  <a:cubicBezTo>
                    <a:pt x="90" y="61"/>
                    <a:pt x="91" y="59"/>
                    <a:pt x="92" y="58"/>
                  </a:cubicBezTo>
                  <a:cubicBezTo>
                    <a:pt x="98" y="57"/>
                    <a:pt x="98" y="59"/>
                    <a:pt x="98" y="67"/>
                  </a:cubicBezTo>
                  <a:cubicBezTo>
                    <a:pt x="98" y="67"/>
                    <a:pt x="98" y="67"/>
                    <a:pt x="99" y="67"/>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17" name="Freeform 87">
              <a:extLst>
                <a:ext uri="{FF2B5EF4-FFF2-40B4-BE49-F238E27FC236}">
                  <a16:creationId xmlns:a16="http://schemas.microsoft.com/office/drawing/2014/main" id="{5BDCE5CA-6421-4425-8743-4582C7D6064F}"/>
                </a:ext>
              </a:extLst>
            </p:cNvPr>
            <p:cNvSpPr>
              <a:spLocks/>
            </p:cNvSpPr>
            <p:nvPr userDrawn="1"/>
          </p:nvSpPr>
          <p:spPr bwMode="auto">
            <a:xfrm>
              <a:off x="1415" y="933"/>
              <a:ext cx="31" cy="40"/>
            </a:xfrm>
            <a:custGeom>
              <a:avLst/>
              <a:gdLst>
                <a:gd name="T0" fmla="*/ 0 w 31"/>
                <a:gd name="T1" fmla="*/ 35 h 40"/>
                <a:gd name="T2" fmla="*/ 24 w 31"/>
                <a:gd name="T3" fmla="*/ 5 h 40"/>
                <a:gd name="T4" fmla="*/ 2 w 31"/>
                <a:gd name="T5" fmla="*/ 5 h 40"/>
                <a:gd name="T6" fmla="*/ 2 w 31"/>
                <a:gd name="T7" fmla="*/ 3 h 40"/>
                <a:gd name="T8" fmla="*/ 2 w 31"/>
                <a:gd name="T9" fmla="*/ 0 h 40"/>
                <a:gd name="T10" fmla="*/ 31 w 31"/>
                <a:gd name="T11" fmla="*/ 0 h 40"/>
                <a:gd name="T12" fmla="*/ 31 w 31"/>
                <a:gd name="T13" fmla="*/ 3 h 40"/>
                <a:gd name="T14" fmla="*/ 31 w 31"/>
                <a:gd name="T15" fmla="*/ 5 h 40"/>
                <a:gd name="T16" fmla="*/ 6 w 31"/>
                <a:gd name="T17" fmla="*/ 35 h 40"/>
                <a:gd name="T18" fmla="*/ 31 w 31"/>
                <a:gd name="T19" fmla="*/ 35 h 40"/>
                <a:gd name="T20" fmla="*/ 31 w 31"/>
                <a:gd name="T21" fmla="*/ 37 h 40"/>
                <a:gd name="T22" fmla="*/ 31 w 31"/>
                <a:gd name="T23" fmla="*/ 40 h 40"/>
                <a:gd name="T24" fmla="*/ 0 w 31"/>
                <a:gd name="T25" fmla="*/ 40 h 40"/>
                <a:gd name="T26" fmla="*/ 0 w 31"/>
                <a:gd name="T27" fmla="*/ 37 h 40"/>
                <a:gd name="T28" fmla="*/ 0 w 31"/>
                <a:gd name="T29"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0" y="35"/>
                  </a:moveTo>
                  <a:lnTo>
                    <a:pt x="24" y="5"/>
                  </a:lnTo>
                  <a:lnTo>
                    <a:pt x="2" y="5"/>
                  </a:lnTo>
                  <a:lnTo>
                    <a:pt x="2" y="3"/>
                  </a:lnTo>
                  <a:lnTo>
                    <a:pt x="2" y="0"/>
                  </a:lnTo>
                  <a:lnTo>
                    <a:pt x="31" y="0"/>
                  </a:lnTo>
                  <a:lnTo>
                    <a:pt x="31" y="3"/>
                  </a:lnTo>
                  <a:lnTo>
                    <a:pt x="31" y="5"/>
                  </a:lnTo>
                  <a:lnTo>
                    <a:pt x="6" y="35"/>
                  </a:lnTo>
                  <a:lnTo>
                    <a:pt x="31" y="35"/>
                  </a:lnTo>
                  <a:lnTo>
                    <a:pt x="31" y="37"/>
                  </a:lnTo>
                  <a:lnTo>
                    <a:pt x="31" y="40"/>
                  </a:lnTo>
                  <a:lnTo>
                    <a:pt x="0" y="40"/>
                  </a:lnTo>
                  <a:lnTo>
                    <a:pt x="0" y="37"/>
                  </a:lnTo>
                  <a:lnTo>
                    <a:pt x="0" y="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18" name="Freeform 88">
              <a:extLst>
                <a:ext uri="{FF2B5EF4-FFF2-40B4-BE49-F238E27FC236}">
                  <a16:creationId xmlns:a16="http://schemas.microsoft.com/office/drawing/2014/main" id="{F1EBB270-8E32-4DEB-99F8-322DD3760991}"/>
                </a:ext>
              </a:extLst>
            </p:cNvPr>
            <p:cNvSpPr>
              <a:spLocks/>
            </p:cNvSpPr>
            <p:nvPr userDrawn="1"/>
          </p:nvSpPr>
          <p:spPr bwMode="auto">
            <a:xfrm>
              <a:off x="1458" y="933"/>
              <a:ext cx="31" cy="40"/>
            </a:xfrm>
            <a:custGeom>
              <a:avLst/>
              <a:gdLst>
                <a:gd name="T0" fmla="*/ 0 w 31"/>
                <a:gd name="T1" fmla="*/ 0 h 40"/>
                <a:gd name="T2" fmla="*/ 2 w 31"/>
                <a:gd name="T3" fmla="*/ 0 h 40"/>
                <a:gd name="T4" fmla="*/ 5 w 31"/>
                <a:gd name="T5" fmla="*/ 0 h 40"/>
                <a:gd name="T6" fmla="*/ 5 w 31"/>
                <a:gd name="T7" fmla="*/ 16 h 40"/>
                <a:gd name="T8" fmla="*/ 26 w 31"/>
                <a:gd name="T9" fmla="*/ 16 h 40"/>
                <a:gd name="T10" fmla="*/ 26 w 31"/>
                <a:gd name="T11" fmla="*/ 0 h 40"/>
                <a:gd name="T12" fmla="*/ 28 w 31"/>
                <a:gd name="T13" fmla="*/ 0 h 40"/>
                <a:gd name="T14" fmla="*/ 31 w 31"/>
                <a:gd name="T15" fmla="*/ 0 h 40"/>
                <a:gd name="T16" fmla="*/ 31 w 31"/>
                <a:gd name="T17" fmla="*/ 40 h 40"/>
                <a:gd name="T18" fmla="*/ 28 w 31"/>
                <a:gd name="T19" fmla="*/ 40 h 40"/>
                <a:gd name="T20" fmla="*/ 26 w 31"/>
                <a:gd name="T21" fmla="*/ 40 h 40"/>
                <a:gd name="T22" fmla="*/ 26 w 31"/>
                <a:gd name="T23" fmla="*/ 21 h 40"/>
                <a:gd name="T24" fmla="*/ 5 w 31"/>
                <a:gd name="T25" fmla="*/ 21 h 40"/>
                <a:gd name="T26" fmla="*/ 5 w 31"/>
                <a:gd name="T27" fmla="*/ 40 h 40"/>
                <a:gd name="T28" fmla="*/ 2 w 31"/>
                <a:gd name="T29" fmla="*/ 40 h 40"/>
                <a:gd name="T30" fmla="*/ 0 w 31"/>
                <a:gd name="T31" fmla="*/ 40 h 40"/>
                <a:gd name="T32" fmla="*/ 0 w 31"/>
                <a:gd name="T3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40">
                  <a:moveTo>
                    <a:pt x="0" y="0"/>
                  </a:moveTo>
                  <a:lnTo>
                    <a:pt x="2" y="0"/>
                  </a:lnTo>
                  <a:lnTo>
                    <a:pt x="5" y="0"/>
                  </a:lnTo>
                  <a:lnTo>
                    <a:pt x="5" y="16"/>
                  </a:lnTo>
                  <a:lnTo>
                    <a:pt x="26" y="16"/>
                  </a:lnTo>
                  <a:lnTo>
                    <a:pt x="26" y="0"/>
                  </a:lnTo>
                  <a:lnTo>
                    <a:pt x="28" y="0"/>
                  </a:lnTo>
                  <a:lnTo>
                    <a:pt x="31" y="0"/>
                  </a:lnTo>
                  <a:lnTo>
                    <a:pt x="31" y="40"/>
                  </a:lnTo>
                  <a:lnTo>
                    <a:pt x="28" y="40"/>
                  </a:lnTo>
                  <a:lnTo>
                    <a:pt x="26" y="40"/>
                  </a:lnTo>
                  <a:lnTo>
                    <a:pt x="26" y="21"/>
                  </a:lnTo>
                  <a:lnTo>
                    <a:pt x="5" y="21"/>
                  </a:lnTo>
                  <a:lnTo>
                    <a:pt x="5" y="40"/>
                  </a:lnTo>
                  <a:lnTo>
                    <a:pt x="2" y="40"/>
                  </a:lnTo>
                  <a:lnTo>
                    <a:pt x="0" y="40"/>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19" name="Freeform 89">
              <a:extLst>
                <a:ext uri="{FF2B5EF4-FFF2-40B4-BE49-F238E27FC236}">
                  <a16:creationId xmlns:a16="http://schemas.microsoft.com/office/drawing/2014/main" id="{BBA9315E-BB00-4149-B5BF-5CA424CF5EAE}"/>
                </a:ext>
              </a:extLst>
            </p:cNvPr>
            <p:cNvSpPr>
              <a:spLocks/>
            </p:cNvSpPr>
            <p:nvPr userDrawn="1"/>
          </p:nvSpPr>
          <p:spPr bwMode="auto">
            <a:xfrm>
              <a:off x="1503" y="933"/>
              <a:ext cx="29" cy="40"/>
            </a:xfrm>
            <a:custGeom>
              <a:avLst/>
              <a:gdLst>
                <a:gd name="T0" fmla="*/ 0 w 29"/>
                <a:gd name="T1" fmla="*/ 40 h 40"/>
                <a:gd name="T2" fmla="*/ 0 w 29"/>
                <a:gd name="T3" fmla="*/ 0 h 40"/>
                <a:gd name="T4" fmla="*/ 29 w 29"/>
                <a:gd name="T5" fmla="*/ 0 h 40"/>
                <a:gd name="T6" fmla="*/ 29 w 29"/>
                <a:gd name="T7" fmla="*/ 3 h 40"/>
                <a:gd name="T8" fmla="*/ 29 w 29"/>
                <a:gd name="T9" fmla="*/ 5 h 40"/>
                <a:gd name="T10" fmla="*/ 6 w 29"/>
                <a:gd name="T11" fmla="*/ 5 h 40"/>
                <a:gd name="T12" fmla="*/ 6 w 29"/>
                <a:gd name="T13" fmla="*/ 16 h 40"/>
                <a:gd name="T14" fmla="*/ 27 w 29"/>
                <a:gd name="T15" fmla="*/ 16 h 40"/>
                <a:gd name="T16" fmla="*/ 27 w 29"/>
                <a:gd name="T17" fmla="*/ 19 h 40"/>
                <a:gd name="T18" fmla="*/ 27 w 29"/>
                <a:gd name="T19" fmla="*/ 21 h 40"/>
                <a:gd name="T20" fmla="*/ 6 w 29"/>
                <a:gd name="T21" fmla="*/ 21 h 40"/>
                <a:gd name="T22" fmla="*/ 6 w 29"/>
                <a:gd name="T23" fmla="*/ 35 h 40"/>
                <a:gd name="T24" fmla="*/ 29 w 29"/>
                <a:gd name="T25" fmla="*/ 35 h 40"/>
                <a:gd name="T26" fmla="*/ 29 w 29"/>
                <a:gd name="T27" fmla="*/ 37 h 40"/>
                <a:gd name="T28" fmla="*/ 29 w 29"/>
                <a:gd name="T29" fmla="*/ 40 h 40"/>
                <a:gd name="T30" fmla="*/ 0 w 29"/>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40">
                  <a:moveTo>
                    <a:pt x="0" y="40"/>
                  </a:moveTo>
                  <a:lnTo>
                    <a:pt x="0" y="0"/>
                  </a:lnTo>
                  <a:lnTo>
                    <a:pt x="29" y="0"/>
                  </a:lnTo>
                  <a:lnTo>
                    <a:pt x="29" y="3"/>
                  </a:lnTo>
                  <a:lnTo>
                    <a:pt x="29" y="5"/>
                  </a:lnTo>
                  <a:lnTo>
                    <a:pt x="6" y="5"/>
                  </a:lnTo>
                  <a:lnTo>
                    <a:pt x="6" y="16"/>
                  </a:lnTo>
                  <a:lnTo>
                    <a:pt x="27" y="16"/>
                  </a:lnTo>
                  <a:lnTo>
                    <a:pt x="27" y="19"/>
                  </a:lnTo>
                  <a:lnTo>
                    <a:pt x="27" y="21"/>
                  </a:lnTo>
                  <a:lnTo>
                    <a:pt x="6" y="21"/>
                  </a:lnTo>
                  <a:lnTo>
                    <a:pt x="6" y="35"/>
                  </a:lnTo>
                  <a:lnTo>
                    <a:pt x="29" y="35"/>
                  </a:lnTo>
                  <a:lnTo>
                    <a:pt x="29" y="37"/>
                  </a:lnTo>
                  <a:lnTo>
                    <a:pt x="29" y="40"/>
                  </a:lnTo>
                  <a:lnTo>
                    <a:pt x="0" y="4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20" name="Freeform 90">
              <a:extLst>
                <a:ext uri="{FF2B5EF4-FFF2-40B4-BE49-F238E27FC236}">
                  <a16:creationId xmlns:a16="http://schemas.microsoft.com/office/drawing/2014/main" id="{98162FDD-F507-459F-9F82-1F8AC616ADDF}"/>
                </a:ext>
              </a:extLst>
            </p:cNvPr>
            <p:cNvSpPr>
              <a:spLocks/>
            </p:cNvSpPr>
            <p:nvPr userDrawn="1"/>
          </p:nvSpPr>
          <p:spPr bwMode="auto">
            <a:xfrm>
              <a:off x="1542" y="933"/>
              <a:ext cx="22" cy="40"/>
            </a:xfrm>
            <a:custGeom>
              <a:avLst/>
              <a:gdLst>
                <a:gd name="T0" fmla="*/ 14 w 18"/>
                <a:gd name="T1" fmla="*/ 0 h 32"/>
                <a:gd name="T2" fmla="*/ 16 w 18"/>
                <a:gd name="T3" fmla="*/ 0 h 32"/>
                <a:gd name="T4" fmla="*/ 18 w 18"/>
                <a:gd name="T5" fmla="*/ 0 h 32"/>
                <a:gd name="T6" fmla="*/ 18 w 18"/>
                <a:gd name="T7" fmla="*/ 23 h 32"/>
                <a:gd name="T8" fmla="*/ 16 w 18"/>
                <a:gd name="T9" fmla="*/ 30 h 32"/>
                <a:gd name="T10" fmla="*/ 9 w 18"/>
                <a:gd name="T11" fmla="*/ 32 h 32"/>
                <a:gd name="T12" fmla="*/ 2 w 18"/>
                <a:gd name="T13" fmla="*/ 30 h 32"/>
                <a:gd name="T14" fmla="*/ 0 w 18"/>
                <a:gd name="T15" fmla="*/ 23 h 32"/>
                <a:gd name="T16" fmla="*/ 0 w 18"/>
                <a:gd name="T17" fmla="*/ 21 h 32"/>
                <a:gd name="T18" fmla="*/ 4 w 18"/>
                <a:gd name="T19" fmla="*/ 21 h 32"/>
                <a:gd name="T20" fmla="*/ 4 w 18"/>
                <a:gd name="T21" fmla="*/ 23 h 32"/>
                <a:gd name="T22" fmla="*/ 6 w 18"/>
                <a:gd name="T23" fmla="*/ 27 h 32"/>
                <a:gd name="T24" fmla="*/ 9 w 18"/>
                <a:gd name="T25" fmla="*/ 29 h 32"/>
                <a:gd name="T26" fmla="*/ 13 w 18"/>
                <a:gd name="T27" fmla="*/ 27 h 32"/>
                <a:gd name="T28" fmla="*/ 14 w 18"/>
                <a:gd name="T29" fmla="*/ 23 h 32"/>
                <a:gd name="T30" fmla="*/ 14 w 18"/>
                <a:gd name="T3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2">
                  <a:moveTo>
                    <a:pt x="14" y="0"/>
                  </a:moveTo>
                  <a:cubicBezTo>
                    <a:pt x="16" y="0"/>
                    <a:pt x="16" y="0"/>
                    <a:pt x="16" y="0"/>
                  </a:cubicBezTo>
                  <a:cubicBezTo>
                    <a:pt x="18" y="0"/>
                    <a:pt x="18" y="0"/>
                    <a:pt x="18" y="0"/>
                  </a:cubicBezTo>
                  <a:cubicBezTo>
                    <a:pt x="18" y="23"/>
                    <a:pt x="18" y="23"/>
                    <a:pt x="18" y="23"/>
                  </a:cubicBezTo>
                  <a:cubicBezTo>
                    <a:pt x="18" y="26"/>
                    <a:pt x="18" y="28"/>
                    <a:pt x="16" y="30"/>
                  </a:cubicBezTo>
                  <a:cubicBezTo>
                    <a:pt x="14" y="32"/>
                    <a:pt x="12" y="32"/>
                    <a:pt x="9" y="32"/>
                  </a:cubicBezTo>
                  <a:cubicBezTo>
                    <a:pt x="6" y="32"/>
                    <a:pt x="4" y="32"/>
                    <a:pt x="2" y="30"/>
                  </a:cubicBezTo>
                  <a:cubicBezTo>
                    <a:pt x="1" y="28"/>
                    <a:pt x="0" y="26"/>
                    <a:pt x="0" y="23"/>
                  </a:cubicBezTo>
                  <a:cubicBezTo>
                    <a:pt x="0" y="21"/>
                    <a:pt x="0" y="21"/>
                    <a:pt x="0" y="21"/>
                  </a:cubicBezTo>
                  <a:cubicBezTo>
                    <a:pt x="4" y="21"/>
                    <a:pt x="4" y="21"/>
                    <a:pt x="4" y="21"/>
                  </a:cubicBezTo>
                  <a:cubicBezTo>
                    <a:pt x="4" y="23"/>
                    <a:pt x="4" y="23"/>
                    <a:pt x="4" y="23"/>
                  </a:cubicBezTo>
                  <a:cubicBezTo>
                    <a:pt x="4" y="25"/>
                    <a:pt x="5" y="26"/>
                    <a:pt x="6" y="27"/>
                  </a:cubicBezTo>
                  <a:cubicBezTo>
                    <a:pt x="6" y="28"/>
                    <a:pt x="8" y="29"/>
                    <a:pt x="9" y="29"/>
                  </a:cubicBezTo>
                  <a:cubicBezTo>
                    <a:pt x="11" y="29"/>
                    <a:pt x="12" y="28"/>
                    <a:pt x="13" y="27"/>
                  </a:cubicBezTo>
                  <a:cubicBezTo>
                    <a:pt x="14" y="26"/>
                    <a:pt x="14" y="24"/>
                    <a:pt x="14" y="23"/>
                  </a:cubicBezTo>
                  <a:lnTo>
                    <a:pt x="14"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21" name="Freeform 91">
              <a:extLst>
                <a:ext uri="{FF2B5EF4-FFF2-40B4-BE49-F238E27FC236}">
                  <a16:creationId xmlns:a16="http://schemas.microsoft.com/office/drawing/2014/main" id="{5FBD66CA-69D7-4410-9F22-16CEB1F37A69}"/>
                </a:ext>
              </a:extLst>
            </p:cNvPr>
            <p:cNvSpPr>
              <a:spLocks/>
            </p:cNvSpPr>
            <p:nvPr userDrawn="1"/>
          </p:nvSpPr>
          <p:spPr bwMode="auto">
            <a:xfrm>
              <a:off x="1579" y="933"/>
              <a:ext cx="5" cy="40"/>
            </a:xfrm>
            <a:custGeom>
              <a:avLst/>
              <a:gdLst>
                <a:gd name="T0" fmla="*/ 0 w 5"/>
                <a:gd name="T1" fmla="*/ 0 h 40"/>
                <a:gd name="T2" fmla="*/ 3 w 5"/>
                <a:gd name="T3" fmla="*/ 0 h 40"/>
                <a:gd name="T4" fmla="*/ 5 w 5"/>
                <a:gd name="T5" fmla="*/ 0 h 40"/>
                <a:gd name="T6" fmla="*/ 5 w 5"/>
                <a:gd name="T7" fmla="*/ 40 h 40"/>
                <a:gd name="T8" fmla="*/ 3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3" y="0"/>
                  </a:lnTo>
                  <a:lnTo>
                    <a:pt x="5" y="0"/>
                  </a:lnTo>
                  <a:lnTo>
                    <a:pt x="5" y="40"/>
                  </a:lnTo>
                  <a:lnTo>
                    <a:pt x="3" y="40"/>
                  </a:lnTo>
                  <a:lnTo>
                    <a:pt x="0" y="40"/>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22" name="Freeform 92">
              <a:extLst>
                <a:ext uri="{FF2B5EF4-FFF2-40B4-BE49-F238E27FC236}">
                  <a16:creationId xmlns:a16="http://schemas.microsoft.com/office/drawing/2014/main" id="{20336E6D-ACE8-45B8-9830-68BBCE809D87}"/>
                </a:ext>
              </a:extLst>
            </p:cNvPr>
            <p:cNvSpPr>
              <a:spLocks noEditPoints="1"/>
            </p:cNvSpPr>
            <p:nvPr userDrawn="1"/>
          </p:nvSpPr>
          <p:spPr bwMode="auto">
            <a:xfrm>
              <a:off x="1595" y="933"/>
              <a:ext cx="36" cy="40"/>
            </a:xfrm>
            <a:custGeom>
              <a:avLst/>
              <a:gdLst>
                <a:gd name="T0" fmla="*/ 15 w 36"/>
                <a:gd name="T1" fmla="*/ 0 h 40"/>
                <a:gd name="T2" fmla="*/ 19 w 36"/>
                <a:gd name="T3" fmla="*/ 0 h 40"/>
                <a:gd name="T4" fmla="*/ 21 w 36"/>
                <a:gd name="T5" fmla="*/ 0 h 40"/>
                <a:gd name="T6" fmla="*/ 36 w 36"/>
                <a:gd name="T7" fmla="*/ 40 h 40"/>
                <a:gd name="T8" fmla="*/ 33 w 36"/>
                <a:gd name="T9" fmla="*/ 40 h 40"/>
                <a:gd name="T10" fmla="*/ 30 w 36"/>
                <a:gd name="T11" fmla="*/ 40 h 40"/>
                <a:gd name="T12" fmla="*/ 26 w 36"/>
                <a:gd name="T13" fmla="*/ 27 h 40"/>
                <a:gd name="T14" fmla="*/ 10 w 36"/>
                <a:gd name="T15" fmla="*/ 27 h 40"/>
                <a:gd name="T16" fmla="*/ 7 w 36"/>
                <a:gd name="T17" fmla="*/ 40 h 40"/>
                <a:gd name="T18" fmla="*/ 4 w 36"/>
                <a:gd name="T19" fmla="*/ 40 h 40"/>
                <a:gd name="T20" fmla="*/ 0 w 36"/>
                <a:gd name="T21" fmla="*/ 40 h 40"/>
                <a:gd name="T22" fmla="*/ 15 w 36"/>
                <a:gd name="T23" fmla="*/ 0 h 40"/>
                <a:gd name="T24" fmla="*/ 12 w 36"/>
                <a:gd name="T25" fmla="*/ 24 h 40"/>
                <a:gd name="T26" fmla="*/ 24 w 36"/>
                <a:gd name="T27" fmla="*/ 24 h 40"/>
                <a:gd name="T28" fmla="*/ 19 w 36"/>
                <a:gd name="T29" fmla="*/ 5 h 40"/>
                <a:gd name="T30" fmla="*/ 19 w 36"/>
                <a:gd name="T31" fmla="*/ 5 h 40"/>
                <a:gd name="T32" fmla="*/ 12 w 36"/>
                <a:gd name="T33"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 h="40">
                  <a:moveTo>
                    <a:pt x="15" y="0"/>
                  </a:moveTo>
                  <a:lnTo>
                    <a:pt x="19" y="0"/>
                  </a:lnTo>
                  <a:lnTo>
                    <a:pt x="21" y="0"/>
                  </a:lnTo>
                  <a:lnTo>
                    <a:pt x="36" y="40"/>
                  </a:lnTo>
                  <a:lnTo>
                    <a:pt x="33" y="40"/>
                  </a:lnTo>
                  <a:lnTo>
                    <a:pt x="30" y="40"/>
                  </a:lnTo>
                  <a:lnTo>
                    <a:pt x="26" y="27"/>
                  </a:lnTo>
                  <a:lnTo>
                    <a:pt x="10" y="27"/>
                  </a:lnTo>
                  <a:lnTo>
                    <a:pt x="7" y="40"/>
                  </a:lnTo>
                  <a:lnTo>
                    <a:pt x="4" y="40"/>
                  </a:lnTo>
                  <a:lnTo>
                    <a:pt x="0" y="40"/>
                  </a:lnTo>
                  <a:lnTo>
                    <a:pt x="15" y="0"/>
                  </a:lnTo>
                  <a:close/>
                  <a:moveTo>
                    <a:pt x="12" y="24"/>
                  </a:moveTo>
                  <a:lnTo>
                    <a:pt x="24" y="24"/>
                  </a:lnTo>
                  <a:lnTo>
                    <a:pt x="19" y="5"/>
                  </a:lnTo>
                  <a:lnTo>
                    <a:pt x="19" y="5"/>
                  </a:lnTo>
                  <a:lnTo>
                    <a:pt x="12" y="2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23" name="Freeform 93">
              <a:extLst>
                <a:ext uri="{FF2B5EF4-FFF2-40B4-BE49-F238E27FC236}">
                  <a16:creationId xmlns:a16="http://schemas.microsoft.com/office/drawing/2014/main" id="{BAABAF6B-2E23-4853-BFFC-D5D2CCA62DEC}"/>
                </a:ext>
              </a:extLst>
            </p:cNvPr>
            <p:cNvSpPr>
              <a:spLocks/>
            </p:cNvSpPr>
            <p:nvPr userDrawn="1"/>
          </p:nvSpPr>
          <p:spPr bwMode="auto">
            <a:xfrm>
              <a:off x="1641" y="933"/>
              <a:ext cx="31" cy="40"/>
            </a:xfrm>
            <a:custGeom>
              <a:avLst/>
              <a:gdLst>
                <a:gd name="T0" fmla="*/ 5 w 31"/>
                <a:gd name="T1" fmla="*/ 40 h 40"/>
                <a:gd name="T2" fmla="*/ 3 w 31"/>
                <a:gd name="T3" fmla="*/ 40 h 40"/>
                <a:gd name="T4" fmla="*/ 0 w 31"/>
                <a:gd name="T5" fmla="*/ 40 h 40"/>
                <a:gd name="T6" fmla="*/ 0 w 31"/>
                <a:gd name="T7" fmla="*/ 0 h 40"/>
                <a:gd name="T8" fmla="*/ 4 w 31"/>
                <a:gd name="T9" fmla="*/ 0 h 40"/>
                <a:gd name="T10" fmla="*/ 6 w 31"/>
                <a:gd name="T11" fmla="*/ 0 h 40"/>
                <a:gd name="T12" fmla="*/ 26 w 31"/>
                <a:gd name="T13" fmla="*/ 32 h 40"/>
                <a:gd name="T14" fmla="*/ 26 w 31"/>
                <a:gd name="T15" fmla="*/ 0 h 40"/>
                <a:gd name="T16" fmla="*/ 29 w 31"/>
                <a:gd name="T17" fmla="*/ 0 h 40"/>
                <a:gd name="T18" fmla="*/ 31 w 31"/>
                <a:gd name="T19" fmla="*/ 0 h 40"/>
                <a:gd name="T20" fmla="*/ 31 w 31"/>
                <a:gd name="T21" fmla="*/ 40 h 40"/>
                <a:gd name="T22" fmla="*/ 29 w 31"/>
                <a:gd name="T23" fmla="*/ 40 h 40"/>
                <a:gd name="T24" fmla="*/ 26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3" y="40"/>
                  </a:lnTo>
                  <a:lnTo>
                    <a:pt x="0" y="40"/>
                  </a:lnTo>
                  <a:lnTo>
                    <a:pt x="0" y="0"/>
                  </a:lnTo>
                  <a:lnTo>
                    <a:pt x="4" y="0"/>
                  </a:lnTo>
                  <a:lnTo>
                    <a:pt x="6" y="0"/>
                  </a:lnTo>
                  <a:lnTo>
                    <a:pt x="26" y="32"/>
                  </a:lnTo>
                  <a:lnTo>
                    <a:pt x="26" y="0"/>
                  </a:lnTo>
                  <a:lnTo>
                    <a:pt x="29" y="0"/>
                  </a:lnTo>
                  <a:lnTo>
                    <a:pt x="31" y="0"/>
                  </a:lnTo>
                  <a:lnTo>
                    <a:pt x="31" y="40"/>
                  </a:lnTo>
                  <a:lnTo>
                    <a:pt x="29" y="40"/>
                  </a:lnTo>
                  <a:lnTo>
                    <a:pt x="26" y="40"/>
                  </a:lnTo>
                  <a:lnTo>
                    <a:pt x="5" y="8"/>
                  </a:lnTo>
                  <a:lnTo>
                    <a:pt x="5" y="4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24" name="Freeform 94">
              <a:extLst>
                <a:ext uri="{FF2B5EF4-FFF2-40B4-BE49-F238E27FC236}">
                  <a16:creationId xmlns:a16="http://schemas.microsoft.com/office/drawing/2014/main" id="{AB3895B2-8521-4548-A5D5-645C519E5CB2}"/>
                </a:ext>
              </a:extLst>
            </p:cNvPr>
            <p:cNvSpPr>
              <a:spLocks/>
            </p:cNvSpPr>
            <p:nvPr userDrawn="1"/>
          </p:nvSpPr>
          <p:spPr bwMode="auto">
            <a:xfrm>
              <a:off x="1687" y="932"/>
              <a:ext cx="36" cy="41"/>
            </a:xfrm>
            <a:custGeom>
              <a:avLst/>
              <a:gdLst>
                <a:gd name="T0" fmla="*/ 15 w 29"/>
                <a:gd name="T1" fmla="*/ 33 h 33"/>
                <a:gd name="T2" fmla="*/ 4 w 29"/>
                <a:gd name="T3" fmla="*/ 29 h 33"/>
                <a:gd name="T4" fmla="*/ 0 w 29"/>
                <a:gd name="T5" fmla="*/ 17 h 33"/>
                <a:gd name="T6" fmla="*/ 4 w 29"/>
                <a:gd name="T7" fmla="*/ 5 h 33"/>
                <a:gd name="T8" fmla="*/ 15 w 29"/>
                <a:gd name="T9" fmla="*/ 0 h 33"/>
                <a:gd name="T10" fmla="*/ 24 w 29"/>
                <a:gd name="T11" fmla="*/ 3 h 33"/>
                <a:gd name="T12" fmla="*/ 28 w 29"/>
                <a:gd name="T13" fmla="*/ 10 h 33"/>
                <a:gd name="T14" fmla="*/ 24 w 29"/>
                <a:gd name="T15" fmla="*/ 10 h 33"/>
                <a:gd name="T16" fmla="*/ 21 w 29"/>
                <a:gd name="T17" fmla="*/ 5 h 33"/>
                <a:gd name="T18" fmla="*/ 15 w 29"/>
                <a:gd name="T19" fmla="*/ 4 h 33"/>
                <a:gd name="T20" fmla="*/ 7 w 29"/>
                <a:gd name="T21" fmla="*/ 7 h 33"/>
                <a:gd name="T22" fmla="*/ 4 w 29"/>
                <a:gd name="T23" fmla="*/ 17 h 33"/>
                <a:gd name="T24" fmla="*/ 7 w 29"/>
                <a:gd name="T25" fmla="*/ 26 h 33"/>
                <a:gd name="T26" fmla="*/ 15 w 29"/>
                <a:gd name="T27" fmla="*/ 30 h 33"/>
                <a:gd name="T28" fmla="*/ 23 w 29"/>
                <a:gd name="T29" fmla="*/ 26 h 33"/>
                <a:gd name="T30" fmla="*/ 24 w 29"/>
                <a:gd name="T31" fmla="*/ 25 h 33"/>
                <a:gd name="T32" fmla="*/ 25 w 29"/>
                <a:gd name="T33" fmla="*/ 23 h 33"/>
                <a:gd name="T34" fmla="*/ 25 w 29"/>
                <a:gd name="T35" fmla="*/ 20 h 33"/>
                <a:gd name="T36" fmla="*/ 25 w 29"/>
                <a:gd name="T37" fmla="*/ 19 h 33"/>
                <a:gd name="T38" fmla="*/ 15 w 29"/>
                <a:gd name="T39" fmla="*/ 19 h 33"/>
                <a:gd name="T40" fmla="*/ 15 w 29"/>
                <a:gd name="T41" fmla="*/ 16 h 33"/>
                <a:gd name="T42" fmla="*/ 29 w 29"/>
                <a:gd name="T43" fmla="*/ 16 h 33"/>
                <a:gd name="T44" fmla="*/ 29 w 29"/>
                <a:gd name="T45" fmla="*/ 32 h 33"/>
                <a:gd name="T46" fmla="*/ 26 w 29"/>
                <a:gd name="T47" fmla="*/ 32 h 33"/>
                <a:gd name="T48" fmla="*/ 25 w 29"/>
                <a:gd name="T49" fmla="*/ 28 h 33"/>
                <a:gd name="T50" fmla="*/ 25 w 29"/>
                <a:gd name="T51" fmla="*/ 29 h 33"/>
                <a:gd name="T52" fmla="*/ 15 w 29"/>
                <a:gd name="T5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9" h="33">
                  <a:moveTo>
                    <a:pt x="15" y="33"/>
                  </a:moveTo>
                  <a:cubicBezTo>
                    <a:pt x="10" y="33"/>
                    <a:pt x="7" y="32"/>
                    <a:pt x="4" y="29"/>
                  </a:cubicBezTo>
                  <a:cubicBezTo>
                    <a:pt x="1" y="26"/>
                    <a:pt x="0" y="22"/>
                    <a:pt x="0" y="17"/>
                  </a:cubicBezTo>
                  <a:cubicBezTo>
                    <a:pt x="0" y="12"/>
                    <a:pt x="1" y="8"/>
                    <a:pt x="4" y="5"/>
                  </a:cubicBezTo>
                  <a:cubicBezTo>
                    <a:pt x="7" y="1"/>
                    <a:pt x="10" y="0"/>
                    <a:pt x="15" y="0"/>
                  </a:cubicBezTo>
                  <a:cubicBezTo>
                    <a:pt x="18" y="0"/>
                    <a:pt x="21" y="1"/>
                    <a:pt x="24" y="3"/>
                  </a:cubicBezTo>
                  <a:cubicBezTo>
                    <a:pt x="26" y="5"/>
                    <a:pt x="28" y="7"/>
                    <a:pt x="28" y="10"/>
                  </a:cubicBezTo>
                  <a:cubicBezTo>
                    <a:pt x="24" y="10"/>
                    <a:pt x="24" y="10"/>
                    <a:pt x="24" y="10"/>
                  </a:cubicBezTo>
                  <a:cubicBezTo>
                    <a:pt x="24" y="8"/>
                    <a:pt x="23" y="7"/>
                    <a:pt x="21" y="5"/>
                  </a:cubicBezTo>
                  <a:cubicBezTo>
                    <a:pt x="19" y="4"/>
                    <a:pt x="17" y="4"/>
                    <a:pt x="15" y="4"/>
                  </a:cubicBezTo>
                  <a:cubicBezTo>
                    <a:pt x="12" y="4"/>
                    <a:pt x="9" y="5"/>
                    <a:pt x="7" y="7"/>
                  </a:cubicBezTo>
                  <a:cubicBezTo>
                    <a:pt x="5" y="10"/>
                    <a:pt x="4" y="13"/>
                    <a:pt x="4" y="17"/>
                  </a:cubicBezTo>
                  <a:cubicBezTo>
                    <a:pt x="4" y="21"/>
                    <a:pt x="5" y="24"/>
                    <a:pt x="7" y="26"/>
                  </a:cubicBezTo>
                  <a:cubicBezTo>
                    <a:pt x="9" y="29"/>
                    <a:pt x="12" y="30"/>
                    <a:pt x="15" y="30"/>
                  </a:cubicBezTo>
                  <a:cubicBezTo>
                    <a:pt x="18" y="30"/>
                    <a:pt x="21" y="29"/>
                    <a:pt x="23" y="26"/>
                  </a:cubicBezTo>
                  <a:cubicBezTo>
                    <a:pt x="23" y="26"/>
                    <a:pt x="23" y="25"/>
                    <a:pt x="24" y="25"/>
                  </a:cubicBezTo>
                  <a:cubicBezTo>
                    <a:pt x="24" y="24"/>
                    <a:pt x="24" y="24"/>
                    <a:pt x="25" y="23"/>
                  </a:cubicBezTo>
                  <a:cubicBezTo>
                    <a:pt x="25" y="22"/>
                    <a:pt x="25" y="21"/>
                    <a:pt x="25" y="20"/>
                  </a:cubicBezTo>
                  <a:cubicBezTo>
                    <a:pt x="25" y="19"/>
                    <a:pt x="25" y="19"/>
                    <a:pt x="25" y="19"/>
                  </a:cubicBezTo>
                  <a:cubicBezTo>
                    <a:pt x="15" y="19"/>
                    <a:pt x="15" y="19"/>
                    <a:pt x="15" y="19"/>
                  </a:cubicBezTo>
                  <a:cubicBezTo>
                    <a:pt x="15" y="16"/>
                    <a:pt x="15" y="16"/>
                    <a:pt x="15" y="16"/>
                  </a:cubicBezTo>
                  <a:cubicBezTo>
                    <a:pt x="29" y="16"/>
                    <a:pt x="29" y="16"/>
                    <a:pt x="29" y="16"/>
                  </a:cubicBezTo>
                  <a:cubicBezTo>
                    <a:pt x="29" y="32"/>
                    <a:pt x="29" y="32"/>
                    <a:pt x="29" y="32"/>
                  </a:cubicBezTo>
                  <a:cubicBezTo>
                    <a:pt x="26" y="32"/>
                    <a:pt x="26" y="32"/>
                    <a:pt x="26" y="32"/>
                  </a:cubicBezTo>
                  <a:cubicBezTo>
                    <a:pt x="25" y="28"/>
                    <a:pt x="25" y="28"/>
                    <a:pt x="25" y="28"/>
                  </a:cubicBezTo>
                  <a:cubicBezTo>
                    <a:pt x="25" y="29"/>
                    <a:pt x="25" y="29"/>
                    <a:pt x="25" y="29"/>
                  </a:cubicBezTo>
                  <a:cubicBezTo>
                    <a:pt x="22" y="32"/>
                    <a:pt x="19" y="33"/>
                    <a:pt x="15" y="33"/>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25" name="Freeform 95">
              <a:extLst>
                <a:ext uri="{FF2B5EF4-FFF2-40B4-BE49-F238E27FC236}">
                  <a16:creationId xmlns:a16="http://schemas.microsoft.com/office/drawing/2014/main" id="{235E662F-02F4-4A6F-ADCE-C0CC46EF53CC}"/>
                </a:ext>
              </a:extLst>
            </p:cNvPr>
            <p:cNvSpPr>
              <a:spLocks/>
            </p:cNvSpPr>
            <p:nvPr userDrawn="1"/>
          </p:nvSpPr>
          <p:spPr bwMode="auto">
            <a:xfrm>
              <a:off x="1760" y="933"/>
              <a:ext cx="31" cy="40"/>
            </a:xfrm>
            <a:custGeom>
              <a:avLst/>
              <a:gdLst>
                <a:gd name="T0" fmla="*/ 25 w 25"/>
                <a:gd name="T1" fmla="*/ 20 h 32"/>
                <a:gd name="T2" fmla="*/ 21 w 25"/>
                <a:gd name="T3" fmla="*/ 29 h 32"/>
                <a:gd name="T4" fmla="*/ 12 w 25"/>
                <a:gd name="T5" fmla="*/ 32 h 32"/>
                <a:gd name="T6" fmla="*/ 3 w 25"/>
                <a:gd name="T7" fmla="*/ 29 h 32"/>
                <a:gd name="T8" fmla="*/ 0 w 25"/>
                <a:gd name="T9" fmla="*/ 20 h 32"/>
                <a:gd name="T10" fmla="*/ 0 w 25"/>
                <a:gd name="T11" fmla="*/ 0 h 32"/>
                <a:gd name="T12" fmla="*/ 2 w 25"/>
                <a:gd name="T13" fmla="*/ 0 h 32"/>
                <a:gd name="T14" fmla="*/ 4 w 25"/>
                <a:gd name="T15" fmla="*/ 0 h 32"/>
                <a:gd name="T16" fmla="*/ 4 w 25"/>
                <a:gd name="T17" fmla="*/ 20 h 32"/>
                <a:gd name="T18" fmla="*/ 6 w 25"/>
                <a:gd name="T19" fmla="*/ 26 h 32"/>
                <a:gd name="T20" fmla="*/ 12 w 25"/>
                <a:gd name="T21" fmla="*/ 29 h 32"/>
                <a:gd name="T22" fmla="*/ 18 w 25"/>
                <a:gd name="T23" fmla="*/ 26 h 32"/>
                <a:gd name="T24" fmla="*/ 20 w 25"/>
                <a:gd name="T25" fmla="*/ 20 h 32"/>
                <a:gd name="T26" fmla="*/ 20 w 25"/>
                <a:gd name="T27" fmla="*/ 0 h 32"/>
                <a:gd name="T28" fmla="*/ 22 w 25"/>
                <a:gd name="T29" fmla="*/ 0 h 32"/>
                <a:gd name="T30" fmla="*/ 25 w 25"/>
                <a:gd name="T31" fmla="*/ 0 h 32"/>
                <a:gd name="T32" fmla="*/ 25 w 25"/>
                <a:gd name="T33"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32">
                  <a:moveTo>
                    <a:pt x="25" y="20"/>
                  </a:moveTo>
                  <a:cubicBezTo>
                    <a:pt x="25" y="24"/>
                    <a:pt x="23" y="27"/>
                    <a:pt x="21" y="29"/>
                  </a:cubicBezTo>
                  <a:cubicBezTo>
                    <a:pt x="19" y="31"/>
                    <a:pt x="16" y="32"/>
                    <a:pt x="12" y="32"/>
                  </a:cubicBezTo>
                  <a:cubicBezTo>
                    <a:pt x="8" y="32"/>
                    <a:pt x="5" y="31"/>
                    <a:pt x="3" y="29"/>
                  </a:cubicBezTo>
                  <a:cubicBezTo>
                    <a:pt x="1" y="27"/>
                    <a:pt x="0" y="24"/>
                    <a:pt x="0" y="20"/>
                  </a:cubicBezTo>
                  <a:cubicBezTo>
                    <a:pt x="0" y="0"/>
                    <a:pt x="0" y="0"/>
                    <a:pt x="0" y="0"/>
                  </a:cubicBezTo>
                  <a:cubicBezTo>
                    <a:pt x="2" y="0"/>
                    <a:pt x="2" y="0"/>
                    <a:pt x="2" y="0"/>
                  </a:cubicBezTo>
                  <a:cubicBezTo>
                    <a:pt x="4" y="0"/>
                    <a:pt x="4" y="0"/>
                    <a:pt x="4" y="0"/>
                  </a:cubicBezTo>
                  <a:cubicBezTo>
                    <a:pt x="4" y="20"/>
                    <a:pt x="4" y="20"/>
                    <a:pt x="4" y="20"/>
                  </a:cubicBezTo>
                  <a:cubicBezTo>
                    <a:pt x="4" y="23"/>
                    <a:pt x="5" y="25"/>
                    <a:pt x="6" y="26"/>
                  </a:cubicBezTo>
                  <a:cubicBezTo>
                    <a:pt x="7" y="28"/>
                    <a:pt x="9" y="29"/>
                    <a:pt x="12" y="29"/>
                  </a:cubicBezTo>
                  <a:cubicBezTo>
                    <a:pt x="15" y="29"/>
                    <a:pt x="17" y="28"/>
                    <a:pt x="18" y="26"/>
                  </a:cubicBezTo>
                  <a:cubicBezTo>
                    <a:pt x="20" y="25"/>
                    <a:pt x="20" y="23"/>
                    <a:pt x="20" y="20"/>
                  </a:cubicBezTo>
                  <a:cubicBezTo>
                    <a:pt x="20" y="0"/>
                    <a:pt x="20" y="0"/>
                    <a:pt x="20" y="0"/>
                  </a:cubicBezTo>
                  <a:cubicBezTo>
                    <a:pt x="22" y="0"/>
                    <a:pt x="22" y="0"/>
                    <a:pt x="22" y="0"/>
                  </a:cubicBezTo>
                  <a:cubicBezTo>
                    <a:pt x="25" y="0"/>
                    <a:pt x="25" y="0"/>
                    <a:pt x="25" y="0"/>
                  </a:cubicBezTo>
                  <a:lnTo>
                    <a:pt x="25" y="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26" name="Freeform 96">
              <a:extLst>
                <a:ext uri="{FF2B5EF4-FFF2-40B4-BE49-F238E27FC236}">
                  <a16:creationId xmlns:a16="http://schemas.microsoft.com/office/drawing/2014/main" id="{940B24D3-4D32-428E-B7D3-6E3E6D9DC759}"/>
                </a:ext>
              </a:extLst>
            </p:cNvPr>
            <p:cNvSpPr>
              <a:spLocks/>
            </p:cNvSpPr>
            <p:nvPr userDrawn="1"/>
          </p:nvSpPr>
          <p:spPr bwMode="auto">
            <a:xfrm>
              <a:off x="1806" y="933"/>
              <a:ext cx="31" cy="40"/>
            </a:xfrm>
            <a:custGeom>
              <a:avLst/>
              <a:gdLst>
                <a:gd name="T0" fmla="*/ 5 w 31"/>
                <a:gd name="T1" fmla="*/ 40 h 40"/>
                <a:gd name="T2" fmla="*/ 2 w 31"/>
                <a:gd name="T3" fmla="*/ 40 h 40"/>
                <a:gd name="T4" fmla="*/ 0 w 31"/>
                <a:gd name="T5" fmla="*/ 40 h 40"/>
                <a:gd name="T6" fmla="*/ 0 w 31"/>
                <a:gd name="T7" fmla="*/ 0 h 40"/>
                <a:gd name="T8" fmla="*/ 2 w 31"/>
                <a:gd name="T9" fmla="*/ 0 h 40"/>
                <a:gd name="T10" fmla="*/ 6 w 31"/>
                <a:gd name="T11" fmla="*/ 0 h 40"/>
                <a:gd name="T12" fmla="*/ 26 w 31"/>
                <a:gd name="T13" fmla="*/ 32 h 40"/>
                <a:gd name="T14" fmla="*/ 26 w 31"/>
                <a:gd name="T15" fmla="*/ 0 h 40"/>
                <a:gd name="T16" fmla="*/ 28 w 31"/>
                <a:gd name="T17" fmla="*/ 0 h 40"/>
                <a:gd name="T18" fmla="*/ 31 w 31"/>
                <a:gd name="T19" fmla="*/ 0 h 40"/>
                <a:gd name="T20" fmla="*/ 31 w 31"/>
                <a:gd name="T21" fmla="*/ 40 h 40"/>
                <a:gd name="T22" fmla="*/ 28 w 31"/>
                <a:gd name="T23" fmla="*/ 40 h 40"/>
                <a:gd name="T24" fmla="*/ 25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2" y="40"/>
                  </a:lnTo>
                  <a:lnTo>
                    <a:pt x="0" y="40"/>
                  </a:lnTo>
                  <a:lnTo>
                    <a:pt x="0" y="0"/>
                  </a:lnTo>
                  <a:lnTo>
                    <a:pt x="2" y="0"/>
                  </a:lnTo>
                  <a:lnTo>
                    <a:pt x="6" y="0"/>
                  </a:lnTo>
                  <a:lnTo>
                    <a:pt x="26" y="32"/>
                  </a:lnTo>
                  <a:lnTo>
                    <a:pt x="26" y="0"/>
                  </a:lnTo>
                  <a:lnTo>
                    <a:pt x="28" y="0"/>
                  </a:lnTo>
                  <a:lnTo>
                    <a:pt x="31" y="0"/>
                  </a:lnTo>
                  <a:lnTo>
                    <a:pt x="31" y="40"/>
                  </a:lnTo>
                  <a:lnTo>
                    <a:pt x="28" y="40"/>
                  </a:lnTo>
                  <a:lnTo>
                    <a:pt x="25" y="40"/>
                  </a:lnTo>
                  <a:lnTo>
                    <a:pt x="5" y="8"/>
                  </a:lnTo>
                  <a:lnTo>
                    <a:pt x="5" y="4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27" name="Freeform 97">
              <a:extLst>
                <a:ext uri="{FF2B5EF4-FFF2-40B4-BE49-F238E27FC236}">
                  <a16:creationId xmlns:a16="http://schemas.microsoft.com/office/drawing/2014/main" id="{30E8CBF7-BA79-42C9-914B-36D4ABFE0577}"/>
                </a:ext>
              </a:extLst>
            </p:cNvPr>
            <p:cNvSpPr>
              <a:spLocks/>
            </p:cNvSpPr>
            <p:nvPr userDrawn="1"/>
          </p:nvSpPr>
          <p:spPr bwMode="auto">
            <a:xfrm>
              <a:off x="1852"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28" name="Freeform 98">
              <a:extLst>
                <a:ext uri="{FF2B5EF4-FFF2-40B4-BE49-F238E27FC236}">
                  <a16:creationId xmlns:a16="http://schemas.microsoft.com/office/drawing/2014/main" id="{BFAD07D8-87CB-4AD2-8845-BB8F490DA349}"/>
                </a:ext>
              </a:extLst>
            </p:cNvPr>
            <p:cNvSpPr>
              <a:spLocks/>
            </p:cNvSpPr>
            <p:nvPr userDrawn="1"/>
          </p:nvSpPr>
          <p:spPr bwMode="auto">
            <a:xfrm>
              <a:off x="1867" y="933"/>
              <a:ext cx="34" cy="40"/>
            </a:xfrm>
            <a:custGeom>
              <a:avLst/>
              <a:gdLst>
                <a:gd name="T0" fmla="*/ 0 w 34"/>
                <a:gd name="T1" fmla="*/ 0 h 40"/>
                <a:gd name="T2" fmla="*/ 3 w 34"/>
                <a:gd name="T3" fmla="*/ 0 h 40"/>
                <a:gd name="T4" fmla="*/ 6 w 34"/>
                <a:gd name="T5" fmla="*/ 0 h 40"/>
                <a:gd name="T6" fmla="*/ 17 w 34"/>
                <a:gd name="T7" fmla="*/ 34 h 40"/>
                <a:gd name="T8" fmla="*/ 17 w 34"/>
                <a:gd name="T9" fmla="*/ 34 h 40"/>
                <a:gd name="T10" fmla="*/ 28 w 34"/>
                <a:gd name="T11" fmla="*/ 0 h 40"/>
                <a:gd name="T12" fmla="*/ 32 w 34"/>
                <a:gd name="T13" fmla="*/ 0 h 40"/>
                <a:gd name="T14" fmla="*/ 34 w 34"/>
                <a:gd name="T15" fmla="*/ 0 h 40"/>
                <a:gd name="T16" fmla="*/ 21 w 34"/>
                <a:gd name="T17" fmla="*/ 40 h 40"/>
                <a:gd name="T18" fmla="*/ 17 w 34"/>
                <a:gd name="T19" fmla="*/ 40 h 40"/>
                <a:gd name="T20" fmla="*/ 15 w 34"/>
                <a:gd name="T21" fmla="*/ 40 h 40"/>
                <a:gd name="T22" fmla="*/ 0 w 34"/>
                <a:gd name="T2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0">
                  <a:moveTo>
                    <a:pt x="0" y="0"/>
                  </a:moveTo>
                  <a:lnTo>
                    <a:pt x="3" y="0"/>
                  </a:lnTo>
                  <a:lnTo>
                    <a:pt x="6" y="0"/>
                  </a:lnTo>
                  <a:lnTo>
                    <a:pt x="17" y="34"/>
                  </a:lnTo>
                  <a:lnTo>
                    <a:pt x="17" y="34"/>
                  </a:lnTo>
                  <a:lnTo>
                    <a:pt x="28" y="0"/>
                  </a:lnTo>
                  <a:lnTo>
                    <a:pt x="32" y="0"/>
                  </a:lnTo>
                  <a:lnTo>
                    <a:pt x="34" y="0"/>
                  </a:lnTo>
                  <a:lnTo>
                    <a:pt x="21" y="40"/>
                  </a:lnTo>
                  <a:lnTo>
                    <a:pt x="17" y="40"/>
                  </a:lnTo>
                  <a:lnTo>
                    <a:pt x="15" y="40"/>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29" name="Freeform 99">
              <a:extLst>
                <a:ext uri="{FF2B5EF4-FFF2-40B4-BE49-F238E27FC236}">
                  <a16:creationId xmlns:a16="http://schemas.microsoft.com/office/drawing/2014/main" id="{B44383CC-373B-4965-92A6-875F809A947E}"/>
                </a:ext>
              </a:extLst>
            </p:cNvPr>
            <p:cNvSpPr>
              <a:spLocks/>
            </p:cNvSpPr>
            <p:nvPr userDrawn="1"/>
          </p:nvSpPr>
          <p:spPr bwMode="auto">
            <a:xfrm>
              <a:off x="1911" y="933"/>
              <a:ext cx="30" cy="40"/>
            </a:xfrm>
            <a:custGeom>
              <a:avLst/>
              <a:gdLst>
                <a:gd name="T0" fmla="*/ 0 w 30"/>
                <a:gd name="T1" fmla="*/ 40 h 40"/>
                <a:gd name="T2" fmla="*/ 0 w 30"/>
                <a:gd name="T3" fmla="*/ 0 h 40"/>
                <a:gd name="T4" fmla="*/ 30 w 30"/>
                <a:gd name="T5" fmla="*/ 0 h 40"/>
                <a:gd name="T6" fmla="*/ 30 w 30"/>
                <a:gd name="T7" fmla="*/ 3 h 40"/>
                <a:gd name="T8" fmla="*/ 30 w 30"/>
                <a:gd name="T9" fmla="*/ 5 h 40"/>
                <a:gd name="T10" fmla="*/ 6 w 30"/>
                <a:gd name="T11" fmla="*/ 5 h 40"/>
                <a:gd name="T12" fmla="*/ 6 w 30"/>
                <a:gd name="T13" fmla="*/ 16 h 40"/>
                <a:gd name="T14" fmla="*/ 27 w 30"/>
                <a:gd name="T15" fmla="*/ 16 h 40"/>
                <a:gd name="T16" fmla="*/ 27 w 30"/>
                <a:gd name="T17" fmla="*/ 19 h 40"/>
                <a:gd name="T18" fmla="*/ 27 w 30"/>
                <a:gd name="T19" fmla="*/ 21 h 40"/>
                <a:gd name="T20" fmla="*/ 6 w 30"/>
                <a:gd name="T21" fmla="*/ 21 h 40"/>
                <a:gd name="T22" fmla="*/ 6 w 30"/>
                <a:gd name="T23" fmla="*/ 35 h 40"/>
                <a:gd name="T24" fmla="*/ 30 w 30"/>
                <a:gd name="T25" fmla="*/ 35 h 40"/>
                <a:gd name="T26" fmla="*/ 30 w 30"/>
                <a:gd name="T27" fmla="*/ 37 h 40"/>
                <a:gd name="T28" fmla="*/ 30 w 30"/>
                <a:gd name="T29" fmla="*/ 40 h 40"/>
                <a:gd name="T30" fmla="*/ 0 w 30"/>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40">
                  <a:moveTo>
                    <a:pt x="0" y="40"/>
                  </a:moveTo>
                  <a:lnTo>
                    <a:pt x="0" y="0"/>
                  </a:lnTo>
                  <a:lnTo>
                    <a:pt x="30" y="0"/>
                  </a:lnTo>
                  <a:lnTo>
                    <a:pt x="30" y="3"/>
                  </a:lnTo>
                  <a:lnTo>
                    <a:pt x="30" y="5"/>
                  </a:lnTo>
                  <a:lnTo>
                    <a:pt x="6" y="5"/>
                  </a:lnTo>
                  <a:lnTo>
                    <a:pt x="6" y="16"/>
                  </a:lnTo>
                  <a:lnTo>
                    <a:pt x="27" y="16"/>
                  </a:lnTo>
                  <a:lnTo>
                    <a:pt x="27" y="19"/>
                  </a:lnTo>
                  <a:lnTo>
                    <a:pt x="27" y="21"/>
                  </a:lnTo>
                  <a:lnTo>
                    <a:pt x="6" y="21"/>
                  </a:lnTo>
                  <a:lnTo>
                    <a:pt x="6" y="35"/>
                  </a:lnTo>
                  <a:lnTo>
                    <a:pt x="30" y="35"/>
                  </a:lnTo>
                  <a:lnTo>
                    <a:pt x="30" y="37"/>
                  </a:lnTo>
                  <a:lnTo>
                    <a:pt x="30" y="40"/>
                  </a:lnTo>
                  <a:lnTo>
                    <a:pt x="0" y="4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30" name="Freeform 100">
              <a:extLst>
                <a:ext uri="{FF2B5EF4-FFF2-40B4-BE49-F238E27FC236}">
                  <a16:creationId xmlns:a16="http://schemas.microsoft.com/office/drawing/2014/main" id="{A50794A3-1788-49CD-AEA0-250CFC8FD49D}"/>
                </a:ext>
              </a:extLst>
            </p:cNvPr>
            <p:cNvSpPr>
              <a:spLocks noEditPoints="1"/>
            </p:cNvSpPr>
            <p:nvPr userDrawn="1"/>
          </p:nvSpPr>
          <p:spPr bwMode="auto">
            <a:xfrm>
              <a:off x="1955" y="933"/>
              <a:ext cx="33" cy="40"/>
            </a:xfrm>
            <a:custGeom>
              <a:avLst/>
              <a:gdLst>
                <a:gd name="T0" fmla="*/ 0 w 27"/>
                <a:gd name="T1" fmla="*/ 0 h 32"/>
                <a:gd name="T2" fmla="*/ 2 w 27"/>
                <a:gd name="T3" fmla="*/ 0 h 32"/>
                <a:gd name="T4" fmla="*/ 15 w 27"/>
                <a:gd name="T5" fmla="*/ 0 h 32"/>
                <a:gd name="T6" fmla="*/ 23 w 27"/>
                <a:gd name="T7" fmla="*/ 2 h 32"/>
                <a:gd name="T8" fmla="*/ 25 w 27"/>
                <a:gd name="T9" fmla="*/ 8 h 32"/>
                <a:gd name="T10" fmla="*/ 23 w 27"/>
                <a:gd name="T11" fmla="*/ 15 h 32"/>
                <a:gd name="T12" fmla="*/ 21 w 27"/>
                <a:gd name="T13" fmla="*/ 16 h 32"/>
                <a:gd name="T14" fmla="*/ 22 w 27"/>
                <a:gd name="T15" fmla="*/ 16 h 32"/>
                <a:gd name="T16" fmla="*/ 25 w 27"/>
                <a:gd name="T17" fmla="*/ 22 h 32"/>
                <a:gd name="T18" fmla="*/ 25 w 27"/>
                <a:gd name="T19" fmla="*/ 28 h 32"/>
                <a:gd name="T20" fmla="*/ 25 w 27"/>
                <a:gd name="T21" fmla="*/ 30 h 32"/>
                <a:gd name="T22" fmla="*/ 27 w 27"/>
                <a:gd name="T23" fmla="*/ 31 h 32"/>
                <a:gd name="T24" fmla="*/ 27 w 27"/>
                <a:gd name="T25" fmla="*/ 31 h 32"/>
                <a:gd name="T26" fmla="*/ 21 w 27"/>
                <a:gd name="T27" fmla="*/ 31 h 32"/>
                <a:gd name="T28" fmla="*/ 21 w 27"/>
                <a:gd name="T29" fmla="*/ 29 h 32"/>
                <a:gd name="T30" fmla="*/ 21 w 27"/>
                <a:gd name="T31" fmla="*/ 26 h 32"/>
                <a:gd name="T32" fmla="*/ 21 w 27"/>
                <a:gd name="T33" fmla="*/ 23 h 32"/>
                <a:gd name="T34" fmla="*/ 19 w 27"/>
                <a:gd name="T35" fmla="*/ 19 h 32"/>
                <a:gd name="T36" fmla="*/ 15 w 27"/>
                <a:gd name="T37" fmla="*/ 18 h 32"/>
                <a:gd name="T38" fmla="*/ 4 w 27"/>
                <a:gd name="T39" fmla="*/ 18 h 32"/>
                <a:gd name="T40" fmla="*/ 4 w 27"/>
                <a:gd name="T41" fmla="*/ 32 h 32"/>
                <a:gd name="T42" fmla="*/ 2 w 27"/>
                <a:gd name="T43" fmla="*/ 32 h 32"/>
                <a:gd name="T44" fmla="*/ 0 w 27"/>
                <a:gd name="T45" fmla="*/ 32 h 32"/>
                <a:gd name="T46" fmla="*/ 0 w 27"/>
                <a:gd name="T47" fmla="*/ 0 h 32"/>
                <a:gd name="T48" fmla="*/ 4 w 27"/>
                <a:gd name="T49" fmla="*/ 14 h 32"/>
                <a:gd name="T50" fmla="*/ 15 w 27"/>
                <a:gd name="T51" fmla="*/ 14 h 32"/>
                <a:gd name="T52" fmla="*/ 19 w 27"/>
                <a:gd name="T53" fmla="*/ 13 h 32"/>
                <a:gd name="T54" fmla="*/ 21 w 27"/>
                <a:gd name="T55" fmla="*/ 9 h 32"/>
                <a:gd name="T56" fmla="*/ 19 w 27"/>
                <a:gd name="T57" fmla="*/ 5 h 32"/>
                <a:gd name="T58" fmla="*/ 15 w 27"/>
                <a:gd name="T59" fmla="*/ 3 h 32"/>
                <a:gd name="T60" fmla="*/ 4 w 27"/>
                <a:gd name="T61" fmla="*/ 3 h 32"/>
                <a:gd name="T62" fmla="*/ 4 w 27"/>
                <a:gd name="T63"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 h="32">
                  <a:moveTo>
                    <a:pt x="0" y="0"/>
                  </a:moveTo>
                  <a:cubicBezTo>
                    <a:pt x="2" y="0"/>
                    <a:pt x="2" y="0"/>
                    <a:pt x="2" y="0"/>
                  </a:cubicBezTo>
                  <a:cubicBezTo>
                    <a:pt x="15" y="0"/>
                    <a:pt x="15" y="0"/>
                    <a:pt x="15" y="0"/>
                  </a:cubicBezTo>
                  <a:cubicBezTo>
                    <a:pt x="18" y="0"/>
                    <a:pt x="21" y="1"/>
                    <a:pt x="23" y="2"/>
                  </a:cubicBezTo>
                  <a:cubicBezTo>
                    <a:pt x="24" y="3"/>
                    <a:pt x="25" y="6"/>
                    <a:pt x="25" y="8"/>
                  </a:cubicBezTo>
                  <a:cubicBezTo>
                    <a:pt x="25" y="11"/>
                    <a:pt x="24" y="13"/>
                    <a:pt x="23" y="15"/>
                  </a:cubicBezTo>
                  <a:cubicBezTo>
                    <a:pt x="22" y="15"/>
                    <a:pt x="22" y="16"/>
                    <a:pt x="21" y="16"/>
                  </a:cubicBezTo>
                  <a:cubicBezTo>
                    <a:pt x="22" y="16"/>
                    <a:pt x="22" y="16"/>
                    <a:pt x="22" y="16"/>
                  </a:cubicBezTo>
                  <a:cubicBezTo>
                    <a:pt x="24" y="17"/>
                    <a:pt x="25" y="19"/>
                    <a:pt x="25" y="22"/>
                  </a:cubicBezTo>
                  <a:cubicBezTo>
                    <a:pt x="25" y="28"/>
                    <a:pt x="25" y="28"/>
                    <a:pt x="25" y="28"/>
                  </a:cubicBezTo>
                  <a:cubicBezTo>
                    <a:pt x="25" y="29"/>
                    <a:pt x="25" y="29"/>
                    <a:pt x="25" y="30"/>
                  </a:cubicBezTo>
                  <a:cubicBezTo>
                    <a:pt x="26" y="30"/>
                    <a:pt x="26" y="30"/>
                    <a:pt x="27" y="31"/>
                  </a:cubicBezTo>
                  <a:cubicBezTo>
                    <a:pt x="27" y="31"/>
                    <a:pt x="27" y="31"/>
                    <a:pt x="27" y="31"/>
                  </a:cubicBezTo>
                  <a:cubicBezTo>
                    <a:pt x="21" y="31"/>
                    <a:pt x="21" y="31"/>
                    <a:pt x="21" y="31"/>
                  </a:cubicBezTo>
                  <a:cubicBezTo>
                    <a:pt x="21" y="31"/>
                    <a:pt x="21" y="31"/>
                    <a:pt x="21" y="29"/>
                  </a:cubicBezTo>
                  <a:cubicBezTo>
                    <a:pt x="21" y="28"/>
                    <a:pt x="21" y="27"/>
                    <a:pt x="21" y="26"/>
                  </a:cubicBezTo>
                  <a:cubicBezTo>
                    <a:pt x="21" y="23"/>
                    <a:pt x="21" y="23"/>
                    <a:pt x="21" y="23"/>
                  </a:cubicBezTo>
                  <a:cubicBezTo>
                    <a:pt x="21" y="21"/>
                    <a:pt x="20" y="20"/>
                    <a:pt x="19" y="19"/>
                  </a:cubicBezTo>
                  <a:cubicBezTo>
                    <a:pt x="18" y="18"/>
                    <a:pt x="17" y="18"/>
                    <a:pt x="15" y="18"/>
                  </a:cubicBezTo>
                  <a:cubicBezTo>
                    <a:pt x="4" y="18"/>
                    <a:pt x="4" y="18"/>
                    <a:pt x="4" y="18"/>
                  </a:cubicBezTo>
                  <a:cubicBezTo>
                    <a:pt x="4" y="32"/>
                    <a:pt x="4" y="32"/>
                    <a:pt x="4" y="32"/>
                  </a:cubicBezTo>
                  <a:cubicBezTo>
                    <a:pt x="2" y="32"/>
                    <a:pt x="2" y="32"/>
                    <a:pt x="2" y="32"/>
                  </a:cubicBezTo>
                  <a:cubicBezTo>
                    <a:pt x="0" y="32"/>
                    <a:pt x="0" y="32"/>
                    <a:pt x="0" y="32"/>
                  </a:cubicBezTo>
                  <a:lnTo>
                    <a:pt x="0" y="0"/>
                  </a:lnTo>
                  <a:close/>
                  <a:moveTo>
                    <a:pt x="4" y="14"/>
                  </a:moveTo>
                  <a:cubicBezTo>
                    <a:pt x="15" y="14"/>
                    <a:pt x="15" y="14"/>
                    <a:pt x="15" y="14"/>
                  </a:cubicBezTo>
                  <a:cubicBezTo>
                    <a:pt x="17" y="14"/>
                    <a:pt x="19" y="14"/>
                    <a:pt x="19" y="13"/>
                  </a:cubicBezTo>
                  <a:cubicBezTo>
                    <a:pt x="20" y="12"/>
                    <a:pt x="21" y="11"/>
                    <a:pt x="21" y="9"/>
                  </a:cubicBezTo>
                  <a:cubicBezTo>
                    <a:pt x="21" y="7"/>
                    <a:pt x="20" y="5"/>
                    <a:pt x="19" y="5"/>
                  </a:cubicBezTo>
                  <a:cubicBezTo>
                    <a:pt x="18" y="4"/>
                    <a:pt x="17" y="3"/>
                    <a:pt x="15" y="3"/>
                  </a:cubicBezTo>
                  <a:cubicBezTo>
                    <a:pt x="4" y="3"/>
                    <a:pt x="4" y="3"/>
                    <a:pt x="4" y="3"/>
                  </a:cubicBezTo>
                  <a:lnTo>
                    <a:pt x="4" y="1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31" name="Freeform 101">
              <a:extLst>
                <a:ext uri="{FF2B5EF4-FFF2-40B4-BE49-F238E27FC236}">
                  <a16:creationId xmlns:a16="http://schemas.microsoft.com/office/drawing/2014/main" id="{116463AD-4B12-404D-8BB2-6C3D3272AE2D}"/>
                </a:ext>
              </a:extLst>
            </p:cNvPr>
            <p:cNvSpPr>
              <a:spLocks/>
            </p:cNvSpPr>
            <p:nvPr userDrawn="1"/>
          </p:nvSpPr>
          <p:spPr bwMode="auto">
            <a:xfrm>
              <a:off x="1999" y="932"/>
              <a:ext cx="31" cy="41"/>
            </a:xfrm>
            <a:custGeom>
              <a:avLst/>
              <a:gdLst>
                <a:gd name="T0" fmla="*/ 20 w 25"/>
                <a:gd name="T1" fmla="*/ 10 h 33"/>
                <a:gd name="T2" fmla="*/ 18 w 25"/>
                <a:gd name="T3" fmla="*/ 5 h 33"/>
                <a:gd name="T4" fmla="*/ 12 w 25"/>
                <a:gd name="T5" fmla="*/ 4 h 33"/>
                <a:gd name="T6" fmla="*/ 7 w 25"/>
                <a:gd name="T7" fmla="*/ 5 h 33"/>
                <a:gd name="T8" fmla="*/ 5 w 25"/>
                <a:gd name="T9" fmla="*/ 9 h 33"/>
                <a:gd name="T10" fmla="*/ 6 w 25"/>
                <a:gd name="T11" fmla="*/ 12 h 33"/>
                <a:gd name="T12" fmla="*/ 11 w 25"/>
                <a:gd name="T13" fmla="*/ 14 h 33"/>
                <a:gd name="T14" fmla="*/ 17 w 25"/>
                <a:gd name="T15" fmla="*/ 15 h 33"/>
                <a:gd name="T16" fmla="*/ 23 w 25"/>
                <a:gd name="T17" fmla="*/ 18 h 33"/>
                <a:gd name="T18" fmla="*/ 25 w 25"/>
                <a:gd name="T19" fmla="*/ 24 h 33"/>
                <a:gd name="T20" fmla="*/ 22 w 25"/>
                <a:gd name="T21" fmla="*/ 31 h 33"/>
                <a:gd name="T22" fmla="*/ 13 w 25"/>
                <a:gd name="T23" fmla="*/ 33 h 33"/>
                <a:gd name="T24" fmla="*/ 3 w 25"/>
                <a:gd name="T25" fmla="*/ 30 h 33"/>
                <a:gd name="T26" fmla="*/ 0 w 25"/>
                <a:gd name="T27" fmla="*/ 23 h 33"/>
                <a:gd name="T28" fmla="*/ 0 w 25"/>
                <a:gd name="T29" fmla="*/ 22 h 33"/>
                <a:gd name="T30" fmla="*/ 4 w 25"/>
                <a:gd name="T31" fmla="*/ 22 h 33"/>
                <a:gd name="T32" fmla="*/ 6 w 25"/>
                <a:gd name="T33" fmla="*/ 28 h 33"/>
                <a:gd name="T34" fmla="*/ 13 w 25"/>
                <a:gd name="T35" fmla="*/ 30 h 33"/>
                <a:gd name="T36" fmla="*/ 19 w 25"/>
                <a:gd name="T37" fmla="*/ 28 h 33"/>
                <a:gd name="T38" fmla="*/ 21 w 25"/>
                <a:gd name="T39" fmla="*/ 24 h 33"/>
                <a:gd name="T40" fmla="*/ 20 w 25"/>
                <a:gd name="T41" fmla="*/ 21 h 33"/>
                <a:gd name="T42" fmla="*/ 14 w 25"/>
                <a:gd name="T43" fmla="*/ 19 h 33"/>
                <a:gd name="T44" fmla="*/ 9 w 25"/>
                <a:gd name="T45" fmla="*/ 17 h 33"/>
                <a:gd name="T46" fmla="*/ 3 w 25"/>
                <a:gd name="T47" fmla="*/ 15 h 33"/>
                <a:gd name="T48" fmla="*/ 1 w 25"/>
                <a:gd name="T49" fmla="*/ 10 h 33"/>
                <a:gd name="T50" fmla="*/ 4 w 25"/>
                <a:gd name="T51" fmla="*/ 3 h 33"/>
                <a:gd name="T52" fmla="*/ 12 w 25"/>
                <a:gd name="T53" fmla="*/ 0 h 33"/>
                <a:gd name="T54" fmla="*/ 21 w 25"/>
                <a:gd name="T55" fmla="*/ 3 h 33"/>
                <a:gd name="T56" fmla="*/ 24 w 25"/>
                <a:gd name="T57" fmla="*/ 10 h 33"/>
                <a:gd name="T58" fmla="*/ 20 w 25"/>
                <a:gd name="T59"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 h="33">
                  <a:moveTo>
                    <a:pt x="20" y="10"/>
                  </a:moveTo>
                  <a:cubicBezTo>
                    <a:pt x="20" y="8"/>
                    <a:pt x="19" y="6"/>
                    <a:pt x="18" y="5"/>
                  </a:cubicBezTo>
                  <a:cubicBezTo>
                    <a:pt x="17" y="4"/>
                    <a:pt x="15" y="4"/>
                    <a:pt x="12" y="4"/>
                  </a:cubicBezTo>
                  <a:cubicBezTo>
                    <a:pt x="10" y="4"/>
                    <a:pt x="8" y="4"/>
                    <a:pt x="7" y="5"/>
                  </a:cubicBezTo>
                  <a:cubicBezTo>
                    <a:pt x="6" y="6"/>
                    <a:pt x="5" y="7"/>
                    <a:pt x="5" y="9"/>
                  </a:cubicBezTo>
                  <a:cubicBezTo>
                    <a:pt x="5" y="10"/>
                    <a:pt x="5" y="11"/>
                    <a:pt x="6" y="12"/>
                  </a:cubicBezTo>
                  <a:cubicBezTo>
                    <a:pt x="7" y="13"/>
                    <a:pt x="9" y="13"/>
                    <a:pt x="11" y="14"/>
                  </a:cubicBezTo>
                  <a:cubicBezTo>
                    <a:pt x="17" y="15"/>
                    <a:pt x="17" y="15"/>
                    <a:pt x="17" y="15"/>
                  </a:cubicBezTo>
                  <a:cubicBezTo>
                    <a:pt x="20" y="16"/>
                    <a:pt x="22" y="17"/>
                    <a:pt x="23" y="18"/>
                  </a:cubicBezTo>
                  <a:cubicBezTo>
                    <a:pt x="24" y="20"/>
                    <a:pt x="25" y="22"/>
                    <a:pt x="25" y="24"/>
                  </a:cubicBezTo>
                  <a:cubicBezTo>
                    <a:pt x="25" y="27"/>
                    <a:pt x="24" y="29"/>
                    <a:pt x="22" y="31"/>
                  </a:cubicBezTo>
                  <a:cubicBezTo>
                    <a:pt x="20" y="33"/>
                    <a:pt x="17" y="33"/>
                    <a:pt x="13" y="33"/>
                  </a:cubicBezTo>
                  <a:cubicBezTo>
                    <a:pt x="9" y="33"/>
                    <a:pt x="5" y="32"/>
                    <a:pt x="3" y="30"/>
                  </a:cubicBezTo>
                  <a:cubicBezTo>
                    <a:pt x="1" y="29"/>
                    <a:pt x="0" y="26"/>
                    <a:pt x="0" y="23"/>
                  </a:cubicBezTo>
                  <a:cubicBezTo>
                    <a:pt x="0" y="22"/>
                    <a:pt x="0" y="22"/>
                    <a:pt x="0" y="22"/>
                  </a:cubicBezTo>
                  <a:cubicBezTo>
                    <a:pt x="4" y="22"/>
                    <a:pt x="4" y="22"/>
                    <a:pt x="4" y="22"/>
                  </a:cubicBezTo>
                  <a:cubicBezTo>
                    <a:pt x="4" y="25"/>
                    <a:pt x="5" y="26"/>
                    <a:pt x="6" y="28"/>
                  </a:cubicBezTo>
                  <a:cubicBezTo>
                    <a:pt x="8" y="29"/>
                    <a:pt x="10" y="30"/>
                    <a:pt x="13" y="30"/>
                  </a:cubicBezTo>
                  <a:cubicBezTo>
                    <a:pt x="15" y="30"/>
                    <a:pt x="17" y="29"/>
                    <a:pt x="19" y="28"/>
                  </a:cubicBezTo>
                  <a:cubicBezTo>
                    <a:pt x="20" y="27"/>
                    <a:pt x="21" y="26"/>
                    <a:pt x="21" y="24"/>
                  </a:cubicBezTo>
                  <a:cubicBezTo>
                    <a:pt x="21" y="23"/>
                    <a:pt x="20" y="22"/>
                    <a:pt x="20" y="21"/>
                  </a:cubicBezTo>
                  <a:cubicBezTo>
                    <a:pt x="19" y="20"/>
                    <a:pt x="17" y="19"/>
                    <a:pt x="14" y="19"/>
                  </a:cubicBezTo>
                  <a:cubicBezTo>
                    <a:pt x="9" y="17"/>
                    <a:pt x="9" y="17"/>
                    <a:pt x="9" y="17"/>
                  </a:cubicBezTo>
                  <a:cubicBezTo>
                    <a:pt x="6" y="17"/>
                    <a:pt x="4" y="16"/>
                    <a:pt x="3" y="15"/>
                  </a:cubicBezTo>
                  <a:cubicBezTo>
                    <a:pt x="1" y="14"/>
                    <a:pt x="1" y="12"/>
                    <a:pt x="1" y="10"/>
                  </a:cubicBezTo>
                  <a:cubicBezTo>
                    <a:pt x="1" y="7"/>
                    <a:pt x="2" y="4"/>
                    <a:pt x="4" y="3"/>
                  </a:cubicBezTo>
                  <a:cubicBezTo>
                    <a:pt x="6" y="1"/>
                    <a:pt x="9" y="0"/>
                    <a:pt x="12" y="0"/>
                  </a:cubicBezTo>
                  <a:cubicBezTo>
                    <a:pt x="16" y="0"/>
                    <a:pt x="19" y="1"/>
                    <a:pt x="21" y="3"/>
                  </a:cubicBezTo>
                  <a:cubicBezTo>
                    <a:pt x="23" y="4"/>
                    <a:pt x="24" y="7"/>
                    <a:pt x="24" y="10"/>
                  </a:cubicBezTo>
                  <a:lnTo>
                    <a:pt x="20" y="1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32" name="Freeform 102">
              <a:extLst>
                <a:ext uri="{FF2B5EF4-FFF2-40B4-BE49-F238E27FC236}">
                  <a16:creationId xmlns:a16="http://schemas.microsoft.com/office/drawing/2014/main" id="{E3AFB79E-2EBA-4269-B088-5ECD2014ED19}"/>
                </a:ext>
              </a:extLst>
            </p:cNvPr>
            <p:cNvSpPr>
              <a:spLocks/>
            </p:cNvSpPr>
            <p:nvPr userDrawn="1"/>
          </p:nvSpPr>
          <p:spPr bwMode="auto">
            <a:xfrm>
              <a:off x="2044"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33" name="Freeform 103">
              <a:extLst>
                <a:ext uri="{FF2B5EF4-FFF2-40B4-BE49-F238E27FC236}">
                  <a16:creationId xmlns:a16="http://schemas.microsoft.com/office/drawing/2014/main" id="{4DD6B9EC-7FFD-40D3-A97C-187D271CC25C}"/>
                </a:ext>
              </a:extLst>
            </p:cNvPr>
            <p:cNvSpPr>
              <a:spLocks/>
            </p:cNvSpPr>
            <p:nvPr userDrawn="1"/>
          </p:nvSpPr>
          <p:spPr bwMode="auto">
            <a:xfrm>
              <a:off x="2060" y="933"/>
              <a:ext cx="32" cy="40"/>
            </a:xfrm>
            <a:custGeom>
              <a:avLst/>
              <a:gdLst>
                <a:gd name="T0" fmla="*/ 13 w 32"/>
                <a:gd name="T1" fmla="*/ 5 h 40"/>
                <a:gd name="T2" fmla="*/ 0 w 32"/>
                <a:gd name="T3" fmla="*/ 5 h 40"/>
                <a:gd name="T4" fmla="*/ 0 w 32"/>
                <a:gd name="T5" fmla="*/ 3 h 40"/>
                <a:gd name="T6" fmla="*/ 0 w 32"/>
                <a:gd name="T7" fmla="*/ 0 h 40"/>
                <a:gd name="T8" fmla="*/ 32 w 32"/>
                <a:gd name="T9" fmla="*/ 0 h 40"/>
                <a:gd name="T10" fmla="*/ 32 w 32"/>
                <a:gd name="T11" fmla="*/ 3 h 40"/>
                <a:gd name="T12" fmla="*/ 32 w 32"/>
                <a:gd name="T13" fmla="*/ 5 h 40"/>
                <a:gd name="T14" fmla="*/ 18 w 32"/>
                <a:gd name="T15" fmla="*/ 5 h 40"/>
                <a:gd name="T16" fmla="*/ 18 w 32"/>
                <a:gd name="T17" fmla="*/ 40 h 40"/>
                <a:gd name="T18" fmla="*/ 16 w 32"/>
                <a:gd name="T19" fmla="*/ 40 h 40"/>
                <a:gd name="T20" fmla="*/ 13 w 32"/>
                <a:gd name="T21" fmla="*/ 40 h 40"/>
                <a:gd name="T22" fmla="*/ 13 w 32"/>
                <a:gd name="T23"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0">
                  <a:moveTo>
                    <a:pt x="13" y="5"/>
                  </a:moveTo>
                  <a:lnTo>
                    <a:pt x="0" y="5"/>
                  </a:lnTo>
                  <a:lnTo>
                    <a:pt x="0" y="3"/>
                  </a:lnTo>
                  <a:lnTo>
                    <a:pt x="0" y="0"/>
                  </a:lnTo>
                  <a:lnTo>
                    <a:pt x="32" y="0"/>
                  </a:lnTo>
                  <a:lnTo>
                    <a:pt x="32" y="3"/>
                  </a:lnTo>
                  <a:lnTo>
                    <a:pt x="32" y="5"/>
                  </a:lnTo>
                  <a:lnTo>
                    <a:pt x="18" y="5"/>
                  </a:lnTo>
                  <a:lnTo>
                    <a:pt x="18" y="40"/>
                  </a:lnTo>
                  <a:lnTo>
                    <a:pt x="16" y="40"/>
                  </a:lnTo>
                  <a:lnTo>
                    <a:pt x="13" y="40"/>
                  </a:lnTo>
                  <a:lnTo>
                    <a:pt x="13" y="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34" name="Freeform 104">
              <a:extLst>
                <a:ext uri="{FF2B5EF4-FFF2-40B4-BE49-F238E27FC236}">
                  <a16:creationId xmlns:a16="http://schemas.microsoft.com/office/drawing/2014/main" id="{4D07D75A-8DD0-4B80-9F8F-C2582DB56438}"/>
                </a:ext>
              </a:extLst>
            </p:cNvPr>
            <p:cNvSpPr>
              <a:spLocks/>
            </p:cNvSpPr>
            <p:nvPr userDrawn="1"/>
          </p:nvSpPr>
          <p:spPr bwMode="auto">
            <a:xfrm>
              <a:off x="2101" y="933"/>
              <a:ext cx="34" cy="40"/>
            </a:xfrm>
            <a:custGeom>
              <a:avLst/>
              <a:gdLst>
                <a:gd name="T0" fmla="*/ 15 w 34"/>
                <a:gd name="T1" fmla="*/ 24 h 40"/>
                <a:gd name="T2" fmla="*/ 0 w 34"/>
                <a:gd name="T3" fmla="*/ 0 h 40"/>
                <a:gd name="T4" fmla="*/ 3 w 34"/>
                <a:gd name="T5" fmla="*/ 0 h 40"/>
                <a:gd name="T6" fmla="*/ 6 w 34"/>
                <a:gd name="T7" fmla="*/ 0 h 40"/>
                <a:gd name="T8" fmla="*/ 17 w 34"/>
                <a:gd name="T9" fmla="*/ 19 h 40"/>
                <a:gd name="T10" fmla="*/ 17 w 34"/>
                <a:gd name="T11" fmla="*/ 19 h 40"/>
                <a:gd name="T12" fmla="*/ 28 w 34"/>
                <a:gd name="T13" fmla="*/ 0 h 40"/>
                <a:gd name="T14" fmla="*/ 32 w 34"/>
                <a:gd name="T15" fmla="*/ 0 h 40"/>
                <a:gd name="T16" fmla="*/ 34 w 34"/>
                <a:gd name="T17" fmla="*/ 0 h 40"/>
                <a:gd name="T18" fmla="*/ 20 w 34"/>
                <a:gd name="T19" fmla="*/ 24 h 40"/>
                <a:gd name="T20" fmla="*/ 20 w 34"/>
                <a:gd name="T21" fmla="*/ 40 h 40"/>
                <a:gd name="T22" fmla="*/ 17 w 34"/>
                <a:gd name="T23" fmla="*/ 40 h 40"/>
                <a:gd name="T24" fmla="*/ 15 w 34"/>
                <a:gd name="T25" fmla="*/ 40 h 40"/>
                <a:gd name="T26" fmla="*/ 15 w 34"/>
                <a:gd name="T27"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40">
                  <a:moveTo>
                    <a:pt x="15" y="24"/>
                  </a:moveTo>
                  <a:lnTo>
                    <a:pt x="0" y="0"/>
                  </a:lnTo>
                  <a:lnTo>
                    <a:pt x="3" y="0"/>
                  </a:lnTo>
                  <a:lnTo>
                    <a:pt x="6" y="0"/>
                  </a:lnTo>
                  <a:lnTo>
                    <a:pt x="17" y="19"/>
                  </a:lnTo>
                  <a:lnTo>
                    <a:pt x="17" y="19"/>
                  </a:lnTo>
                  <a:lnTo>
                    <a:pt x="28" y="0"/>
                  </a:lnTo>
                  <a:lnTo>
                    <a:pt x="32" y="0"/>
                  </a:lnTo>
                  <a:lnTo>
                    <a:pt x="34" y="0"/>
                  </a:lnTo>
                  <a:lnTo>
                    <a:pt x="20" y="24"/>
                  </a:lnTo>
                  <a:lnTo>
                    <a:pt x="20" y="40"/>
                  </a:lnTo>
                  <a:lnTo>
                    <a:pt x="17" y="40"/>
                  </a:lnTo>
                  <a:lnTo>
                    <a:pt x="15" y="40"/>
                  </a:lnTo>
                  <a:lnTo>
                    <a:pt x="15" y="2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35" name="Freeform 105">
              <a:extLst>
                <a:ext uri="{FF2B5EF4-FFF2-40B4-BE49-F238E27FC236}">
                  <a16:creationId xmlns:a16="http://schemas.microsoft.com/office/drawing/2014/main" id="{BA33A9B8-E292-44B5-B166-90EDE3E89491}"/>
                </a:ext>
              </a:extLst>
            </p:cNvPr>
            <p:cNvSpPr>
              <a:spLocks noEditPoints="1"/>
            </p:cNvSpPr>
            <p:nvPr userDrawn="1"/>
          </p:nvSpPr>
          <p:spPr bwMode="auto">
            <a:xfrm>
              <a:off x="954" y="660"/>
              <a:ext cx="350" cy="353"/>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36" name="Freeform 106">
              <a:extLst>
                <a:ext uri="{FF2B5EF4-FFF2-40B4-BE49-F238E27FC236}">
                  <a16:creationId xmlns:a16="http://schemas.microsoft.com/office/drawing/2014/main" id="{0CC706B8-DAAD-4E53-B5D6-B66B9A2953C7}"/>
                </a:ext>
              </a:extLst>
            </p:cNvPr>
            <p:cNvSpPr>
              <a:spLocks/>
            </p:cNvSpPr>
            <p:nvPr userDrawn="1"/>
          </p:nvSpPr>
          <p:spPr bwMode="auto">
            <a:xfrm>
              <a:off x="1033" y="739"/>
              <a:ext cx="193" cy="17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37" name="Freeform 107">
              <a:extLst>
                <a:ext uri="{FF2B5EF4-FFF2-40B4-BE49-F238E27FC236}">
                  <a16:creationId xmlns:a16="http://schemas.microsoft.com/office/drawing/2014/main" id="{119FC483-2164-4C16-BF31-5365301E6063}"/>
                </a:ext>
              </a:extLst>
            </p:cNvPr>
            <p:cNvSpPr>
              <a:spLocks/>
            </p:cNvSpPr>
            <p:nvPr userDrawn="1"/>
          </p:nvSpPr>
          <p:spPr bwMode="auto">
            <a:xfrm>
              <a:off x="972" y="867"/>
              <a:ext cx="40" cy="29"/>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38" name="Freeform 108">
              <a:extLst>
                <a:ext uri="{FF2B5EF4-FFF2-40B4-BE49-F238E27FC236}">
                  <a16:creationId xmlns:a16="http://schemas.microsoft.com/office/drawing/2014/main" id="{ED1FD9E9-61FF-48CF-8FA5-6D9B891E7413}"/>
                </a:ext>
              </a:extLst>
            </p:cNvPr>
            <p:cNvSpPr>
              <a:spLocks/>
            </p:cNvSpPr>
            <p:nvPr userDrawn="1"/>
          </p:nvSpPr>
          <p:spPr bwMode="auto">
            <a:xfrm>
              <a:off x="984" y="888"/>
              <a:ext cx="38" cy="31"/>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39" name="Freeform 109">
              <a:extLst>
                <a:ext uri="{FF2B5EF4-FFF2-40B4-BE49-F238E27FC236}">
                  <a16:creationId xmlns:a16="http://schemas.microsoft.com/office/drawing/2014/main" id="{FABB4B00-B4AE-48C6-9094-ACD4AFD5B7CC}"/>
                </a:ext>
              </a:extLst>
            </p:cNvPr>
            <p:cNvSpPr>
              <a:spLocks/>
            </p:cNvSpPr>
            <p:nvPr userDrawn="1"/>
          </p:nvSpPr>
          <p:spPr bwMode="auto">
            <a:xfrm>
              <a:off x="995" y="906"/>
              <a:ext cx="38" cy="33"/>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40" name="Freeform 110">
              <a:extLst>
                <a:ext uri="{FF2B5EF4-FFF2-40B4-BE49-F238E27FC236}">
                  <a16:creationId xmlns:a16="http://schemas.microsoft.com/office/drawing/2014/main" id="{FE0DDC20-058C-42CA-B8E1-541F59C9C4AA}"/>
                </a:ext>
              </a:extLst>
            </p:cNvPr>
            <p:cNvSpPr>
              <a:spLocks/>
            </p:cNvSpPr>
            <p:nvPr userDrawn="1"/>
          </p:nvSpPr>
          <p:spPr bwMode="auto">
            <a:xfrm>
              <a:off x="1026" y="934"/>
              <a:ext cx="24" cy="29"/>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41" name="Freeform 111">
              <a:extLst>
                <a:ext uri="{FF2B5EF4-FFF2-40B4-BE49-F238E27FC236}">
                  <a16:creationId xmlns:a16="http://schemas.microsoft.com/office/drawing/2014/main" id="{55F7BC03-192C-48AD-AC13-06A2F9DAEA18}"/>
                </a:ext>
              </a:extLst>
            </p:cNvPr>
            <p:cNvSpPr>
              <a:spLocks noEditPoints="1"/>
            </p:cNvSpPr>
            <p:nvPr userDrawn="1"/>
          </p:nvSpPr>
          <p:spPr bwMode="auto">
            <a:xfrm>
              <a:off x="1034" y="942"/>
              <a:ext cx="29" cy="35"/>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42" name="Freeform 112">
              <a:extLst>
                <a:ext uri="{FF2B5EF4-FFF2-40B4-BE49-F238E27FC236}">
                  <a16:creationId xmlns:a16="http://schemas.microsoft.com/office/drawing/2014/main" id="{1B7E42FE-1416-41F2-86FC-2933EBBB1290}"/>
                </a:ext>
              </a:extLst>
            </p:cNvPr>
            <p:cNvSpPr>
              <a:spLocks/>
            </p:cNvSpPr>
            <p:nvPr userDrawn="1"/>
          </p:nvSpPr>
          <p:spPr bwMode="auto">
            <a:xfrm>
              <a:off x="1054" y="948"/>
              <a:ext cx="32" cy="39"/>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43" name="Freeform 113">
              <a:extLst>
                <a:ext uri="{FF2B5EF4-FFF2-40B4-BE49-F238E27FC236}">
                  <a16:creationId xmlns:a16="http://schemas.microsoft.com/office/drawing/2014/main" id="{9CE54699-EB22-403D-B875-3AD92E4C1C4A}"/>
                </a:ext>
              </a:extLst>
            </p:cNvPr>
            <p:cNvSpPr>
              <a:spLocks/>
            </p:cNvSpPr>
            <p:nvPr userDrawn="1"/>
          </p:nvSpPr>
          <p:spPr bwMode="auto">
            <a:xfrm>
              <a:off x="1079" y="957"/>
              <a:ext cx="23" cy="36"/>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44" name="Freeform 114">
              <a:extLst>
                <a:ext uri="{FF2B5EF4-FFF2-40B4-BE49-F238E27FC236}">
                  <a16:creationId xmlns:a16="http://schemas.microsoft.com/office/drawing/2014/main" id="{31A44FCC-FA9C-4922-987E-AA083E17322B}"/>
                </a:ext>
              </a:extLst>
            </p:cNvPr>
            <p:cNvSpPr>
              <a:spLocks/>
            </p:cNvSpPr>
            <p:nvPr userDrawn="1"/>
          </p:nvSpPr>
          <p:spPr bwMode="auto">
            <a:xfrm>
              <a:off x="1121" y="962"/>
              <a:ext cx="19" cy="33"/>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45" name="Freeform 115">
              <a:extLst>
                <a:ext uri="{FF2B5EF4-FFF2-40B4-BE49-F238E27FC236}">
                  <a16:creationId xmlns:a16="http://schemas.microsoft.com/office/drawing/2014/main" id="{65B48BBF-6D89-4D3E-90E0-9FA8B2E23C71}"/>
                </a:ext>
              </a:extLst>
            </p:cNvPr>
            <p:cNvSpPr>
              <a:spLocks/>
            </p:cNvSpPr>
            <p:nvPr userDrawn="1"/>
          </p:nvSpPr>
          <p:spPr bwMode="auto">
            <a:xfrm>
              <a:off x="1142" y="959"/>
              <a:ext cx="21" cy="36"/>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46" name="Freeform 116">
              <a:extLst>
                <a:ext uri="{FF2B5EF4-FFF2-40B4-BE49-F238E27FC236}">
                  <a16:creationId xmlns:a16="http://schemas.microsoft.com/office/drawing/2014/main" id="{BC67340A-2821-4279-8CD9-3C337C7DBEA1}"/>
                </a:ext>
              </a:extLst>
            </p:cNvPr>
            <p:cNvSpPr>
              <a:spLocks/>
            </p:cNvSpPr>
            <p:nvPr userDrawn="1"/>
          </p:nvSpPr>
          <p:spPr bwMode="auto">
            <a:xfrm>
              <a:off x="1162" y="957"/>
              <a:ext cx="14" cy="33"/>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47" name="Freeform 117">
              <a:extLst>
                <a:ext uri="{FF2B5EF4-FFF2-40B4-BE49-F238E27FC236}">
                  <a16:creationId xmlns:a16="http://schemas.microsoft.com/office/drawing/2014/main" id="{001E2E5E-603E-452F-A24B-43A7060C3449}"/>
                </a:ext>
              </a:extLst>
            </p:cNvPr>
            <p:cNvSpPr>
              <a:spLocks/>
            </p:cNvSpPr>
            <p:nvPr userDrawn="1"/>
          </p:nvSpPr>
          <p:spPr bwMode="auto">
            <a:xfrm>
              <a:off x="1169" y="948"/>
              <a:ext cx="23" cy="37"/>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48" name="Freeform 118">
              <a:extLst>
                <a:ext uri="{FF2B5EF4-FFF2-40B4-BE49-F238E27FC236}">
                  <a16:creationId xmlns:a16="http://schemas.microsoft.com/office/drawing/2014/main" id="{C65E561A-C2D1-4E9F-A282-7CC0E7785FD0}"/>
                </a:ext>
              </a:extLst>
            </p:cNvPr>
            <p:cNvSpPr>
              <a:spLocks/>
            </p:cNvSpPr>
            <p:nvPr userDrawn="1"/>
          </p:nvSpPr>
          <p:spPr bwMode="auto">
            <a:xfrm>
              <a:off x="1188" y="939"/>
              <a:ext cx="33" cy="38"/>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49" name="Freeform 119">
              <a:extLst>
                <a:ext uri="{FF2B5EF4-FFF2-40B4-BE49-F238E27FC236}">
                  <a16:creationId xmlns:a16="http://schemas.microsoft.com/office/drawing/2014/main" id="{A8B94122-F6E4-48E2-ACF5-8E24D4FE3143}"/>
                </a:ext>
              </a:extLst>
            </p:cNvPr>
            <p:cNvSpPr>
              <a:spLocks noEditPoints="1"/>
            </p:cNvSpPr>
            <p:nvPr userDrawn="1"/>
          </p:nvSpPr>
          <p:spPr bwMode="auto">
            <a:xfrm>
              <a:off x="1205" y="931"/>
              <a:ext cx="34" cy="34"/>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50" name="Freeform 120">
              <a:extLst>
                <a:ext uri="{FF2B5EF4-FFF2-40B4-BE49-F238E27FC236}">
                  <a16:creationId xmlns:a16="http://schemas.microsoft.com/office/drawing/2014/main" id="{7EF09E22-CC27-492E-A81F-2705284BDA4B}"/>
                </a:ext>
              </a:extLst>
            </p:cNvPr>
            <p:cNvSpPr>
              <a:spLocks/>
            </p:cNvSpPr>
            <p:nvPr userDrawn="1"/>
          </p:nvSpPr>
          <p:spPr bwMode="auto">
            <a:xfrm>
              <a:off x="1223" y="916"/>
              <a:ext cx="34" cy="29"/>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51" name="Freeform 121">
              <a:extLst>
                <a:ext uri="{FF2B5EF4-FFF2-40B4-BE49-F238E27FC236}">
                  <a16:creationId xmlns:a16="http://schemas.microsoft.com/office/drawing/2014/main" id="{DB39FE65-50B7-4CA0-A1FD-53807BA12E8D}"/>
                </a:ext>
              </a:extLst>
            </p:cNvPr>
            <p:cNvSpPr>
              <a:spLocks/>
            </p:cNvSpPr>
            <p:nvPr userDrawn="1"/>
          </p:nvSpPr>
          <p:spPr bwMode="auto">
            <a:xfrm>
              <a:off x="1234" y="906"/>
              <a:ext cx="31" cy="21"/>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52" name="Freeform 122">
              <a:extLst>
                <a:ext uri="{FF2B5EF4-FFF2-40B4-BE49-F238E27FC236}">
                  <a16:creationId xmlns:a16="http://schemas.microsoft.com/office/drawing/2014/main" id="{8369EA98-DC9C-4D8E-A8AD-42FB792C038A}"/>
                </a:ext>
              </a:extLst>
            </p:cNvPr>
            <p:cNvSpPr>
              <a:spLocks/>
            </p:cNvSpPr>
            <p:nvPr userDrawn="1"/>
          </p:nvSpPr>
          <p:spPr bwMode="auto">
            <a:xfrm>
              <a:off x="1239" y="884"/>
              <a:ext cx="36" cy="28"/>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53" name="Freeform 123">
              <a:extLst>
                <a:ext uri="{FF2B5EF4-FFF2-40B4-BE49-F238E27FC236}">
                  <a16:creationId xmlns:a16="http://schemas.microsoft.com/office/drawing/2014/main" id="{BF92D781-226B-4E87-9EBD-422A4795C482}"/>
                </a:ext>
              </a:extLst>
            </p:cNvPr>
            <p:cNvSpPr>
              <a:spLocks/>
            </p:cNvSpPr>
            <p:nvPr userDrawn="1"/>
          </p:nvSpPr>
          <p:spPr bwMode="auto">
            <a:xfrm>
              <a:off x="1247" y="865"/>
              <a:ext cx="36" cy="23"/>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54" name="Freeform 124">
              <a:extLst>
                <a:ext uri="{FF2B5EF4-FFF2-40B4-BE49-F238E27FC236}">
                  <a16:creationId xmlns:a16="http://schemas.microsoft.com/office/drawing/2014/main" id="{2B4829F6-2BF4-4552-964A-E1F87A493369}"/>
                </a:ext>
              </a:extLst>
            </p:cNvPr>
            <p:cNvSpPr>
              <a:spLocks/>
            </p:cNvSpPr>
            <p:nvPr userDrawn="1"/>
          </p:nvSpPr>
          <p:spPr bwMode="auto">
            <a:xfrm>
              <a:off x="1010" y="928"/>
              <a:ext cx="34" cy="25"/>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55" name="Freeform 125">
              <a:extLst>
                <a:ext uri="{FF2B5EF4-FFF2-40B4-BE49-F238E27FC236}">
                  <a16:creationId xmlns:a16="http://schemas.microsoft.com/office/drawing/2014/main" id="{2F1FC0E3-DD88-4F06-AB7F-84D7E901BA72}"/>
                </a:ext>
              </a:extLst>
            </p:cNvPr>
            <p:cNvSpPr>
              <a:spLocks noEditPoints="1"/>
            </p:cNvSpPr>
            <p:nvPr userDrawn="1"/>
          </p:nvSpPr>
          <p:spPr bwMode="auto">
            <a:xfrm>
              <a:off x="1073" y="917"/>
              <a:ext cx="106" cy="33"/>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56" name="Freeform 126">
              <a:extLst>
                <a:ext uri="{FF2B5EF4-FFF2-40B4-BE49-F238E27FC236}">
                  <a16:creationId xmlns:a16="http://schemas.microsoft.com/office/drawing/2014/main" id="{4C41B4FA-15B4-452F-A788-2D66853215CE}"/>
                </a:ext>
              </a:extLst>
            </p:cNvPr>
            <p:cNvSpPr>
              <a:spLocks/>
            </p:cNvSpPr>
            <p:nvPr userDrawn="1"/>
          </p:nvSpPr>
          <p:spPr bwMode="auto">
            <a:xfrm>
              <a:off x="1184" y="728"/>
              <a:ext cx="14" cy="14"/>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57" name="Freeform 127">
              <a:extLst>
                <a:ext uri="{FF2B5EF4-FFF2-40B4-BE49-F238E27FC236}">
                  <a16:creationId xmlns:a16="http://schemas.microsoft.com/office/drawing/2014/main" id="{D04A50AE-072C-415D-8461-7F5612FB2ED5}"/>
                </a:ext>
              </a:extLst>
            </p:cNvPr>
            <p:cNvSpPr>
              <a:spLocks/>
            </p:cNvSpPr>
            <p:nvPr userDrawn="1"/>
          </p:nvSpPr>
          <p:spPr bwMode="auto">
            <a:xfrm>
              <a:off x="1148" y="686"/>
              <a:ext cx="51" cy="45"/>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58" name="Freeform 128">
              <a:extLst>
                <a:ext uri="{FF2B5EF4-FFF2-40B4-BE49-F238E27FC236}">
                  <a16:creationId xmlns:a16="http://schemas.microsoft.com/office/drawing/2014/main" id="{5EEC9DF5-B533-4180-98FF-254A3C78D1E4}"/>
                </a:ext>
              </a:extLst>
            </p:cNvPr>
            <p:cNvSpPr>
              <a:spLocks/>
            </p:cNvSpPr>
            <p:nvPr userDrawn="1"/>
          </p:nvSpPr>
          <p:spPr bwMode="auto">
            <a:xfrm>
              <a:off x="1063" y="714"/>
              <a:ext cx="20" cy="41"/>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59" name="Freeform 129">
              <a:extLst>
                <a:ext uri="{FF2B5EF4-FFF2-40B4-BE49-F238E27FC236}">
                  <a16:creationId xmlns:a16="http://schemas.microsoft.com/office/drawing/2014/main" id="{DA04BA5F-698E-46CC-913E-5E8DD9F396BD}"/>
                </a:ext>
              </a:extLst>
            </p:cNvPr>
            <p:cNvSpPr>
              <a:spLocks/>
            </p:cNvSpPr>
            <p:nvPr userDrawn="1"/>
          </p:nvSpPr>
          <p:spPr bwMode="auto">
            <a:xfrm>
              <a:off x="1090" y="704"/>
              <a:ext cx="16" cy="16"/>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60" name="Freeform 130">
              <a:extLst>
                <a:ext uri="{FF2B5EF4-FFF2-40B4-BE49-F238E27FC236}">
                  <a16:creationId xmlns:a16="http://schemas.microsoft.com/office/drawing/2014/main" id="{80BE24B0-E08A-4AA6-BDE9-C2241226E45F}"/>
                </a:ext>
              </a:extLst>
            </p:cNvPr>
            <p:cNvSpPr>
              <a:spLocks/>
            </p:cNvSpPr>
            <p:nvPr userDrawn="1"/>
          </p:nvSpPr>
          <p:spPr bwMode="auto">
            <a:xfrm>
              <a:off x="1062" y="710"/>
              <a:ext cx="12" cy="14"/>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61" name="Freeform 131">
              <a:extLst>
                <a:ext uri="{FF2B5EF4-FFF2-40B4-BE49-F238E27FC236}">
                  <a16:creationId xmlns:a16="http://schemas.microsoft.com/office/drawing/2014/main" id="{ECAC99C4-39FF-4648-A9F9-01ECB2E12456}"/>
                </a:ext>
              </a:extLst>
            </p:cNvPr>
            <p:cNvSpPr>
              <a:spLocks/>
            </p:cNvSpPr>
            <p:nvPr userDrawn="1"/>
          </p:nvSpPr>
          <p:spPr bwMode="auto">
            <a:xfrm>
              <a:off x="1085" y="688"/>
              <a:ext cx="19" cy="21"/>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62" name="Freeform 132">
              <a:extLst>
                <a:ext uri="{FF2B5EF4-FFF2-40B4-BE49-F238E27FC236}">
                  <a16:creationId xmlns:a16="http://schemas.microsoft.com/office/drawing/2014/main" id="{39964BFA-D840-485C-888F-6CDEE4904B09}"/>
                </a:ext>
              </a:extLst>
            </p:cNvPr>
            <p:cNvSpPr>
              <a:spLocks/>
            </p:cNvSpPr>
            <p:nvPr userDrawn="1"/>
          </p:nvSpPr>
          <p:spPr bwMode="auto">
            <a:xfrm>
              <a:off x="1062" y="693"/>
              <a:ext cx="12" cy="13"/>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63" name="Freeform 133">
              <a:extLst>
                <a:ext uri="{FF2B5EF4-FFF2-40B4-BE49-F238E27FC236}">
                  <a16:creationId xmlns:a16="http://schemas.microsoft.com/office/drawing/2014/main" id="{14FA1933-CBD1-429D-82B6-60F1E50EA874}"/>
                </a:ext>
              </a:extLst>
            </p:cNvPr>
            <p:cNvSpPr>
              <a:spLocks/>
            </p:cNvSpPr>
            <p:nvPr userDrawn="1"/>
          </p:nvSpPr>
          <p:spPr bwMode="auto">
            <a:xfrm>
              <a:off x="996" y="742"/>
              <a:ext cx="47" cy="83"/>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64" name="Freeform 134">
              <a:extLst>
                <a:ext uri="{FF2B5EF4-FFF2-40B4-BE49-F238E27FC236}">
                  <a16:creationId xmlns:a16="http://schemas.microsoft.com/office/drawing/2014/main" id="{D5838E98-8CB5-4553-8EB1-478882E46943}"/>
                </a:ext>
              </a:extLst>
            </p:cNvPr>
            <p:cNvSpPr>
              <a:spLocks/>
            </p:cNvSpPr>
            <p:nvPr userDrawn="1"/>
          </p:nvSpPr>
          <p:spPr bwMode="auto">
            <a:xfrm>
              <a:off x="989" y="789"/>
              <a:ext cx="13" cy="11"/>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65" name="Freeform 135">
              <a:extLst>
                <a:ext uri="{FF2B5EF4-FFF2-40B4-BE49-F238E27FC236}">
                  <a16:creationId xmlns:a16="http://schemas.microsoft.com/office/drawing/2014/main" id="{CBE8FE95-7FFA-4B18-88C9-98FE77916CF4}"/>
                </a:ext>
              </a:extLst>
            </p:cNvPr>
            <p:cNvSpPr>
              <a:spLocks/>
            </p:cNvSpPr>
            <p:nvPr userDrawn="1"/>
          </p:nvSpPr>
          <p:spPr bwMode="auto">
            <a:xfrm>
              <a:off x="977" y="776"/>
              <a:ext cx="14" cy="13"/>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66" name="Freeform 136">
              <a:extLst>
                <a:ext uri="{FF2B5EF4-FFF2-40B4-BE49-F238E27FC236}">
                  <a16:creationId xmlns:a16="http://schemas.microsoft.com/office/drawing/2014/main" id="{A9BDD35F-FA4A-4A4D-92C3-6A84ED65E183}"/>
                </a:ext>
              </a:extLst>
            </p:cNvPr>
            <p:cNvSpPr>
              <a:spLocks/>
            </p:cNvSpPr>
            <p:nvPr userDrawn="1"/>
          </p:nvSpPr>
          <p:spPr bwMode="auto">
            <a:xfrm>
              <a:off x="1048" y="786"/>
              <a:ext cx="163" cy="141"/>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67" name="Freeform 137">
              <a:extLst>
                <a:ext uri="{FF2B5EF4-FFF2-40B4-BE49-F238E27FC236}">
                  <a16:creationId xmlns:a16="http://schemas.microsoft.com/office/drawing/2014/main" id="{0BD62FB2-78DC-4393-9C5A-7511290C05D0}"/>
                </a:ext>
              </a:extLst>
            </p:cNvPr>
            <p:cNvSpPr>
              <a:spLocks noEditPoints="1"/>
            </p:cNvSpPr>
            <p:nvPr userDrawn="1"/>
          </p:nvSpPr>
          <p:spPr bwMode="auto">
            <a:xfrm>
              <a:off x="1214" y="757"/>
              <a:ext cx="64" cy="43"/>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68" name="Freeform 138">
              <a:extLst>
                <a:ext uri="{FF2B5EF4-FFF2-40B4-BE49-F238E27FC236}">
                  <a16:creationId xmlns:a16="http://schemas.microsoft.com/office/drawing/2014/main" id="{09DEDCF2-F22A-4F24-B86A-C2BEF888B51C}"/>
                </a:ext>
              </a:extLst>
            </p:cNvPr>
            <p:cNvSpPr>
              <a:spLocks/>
            </p:cNvSpPr>
            <p:nvPr userDrawn="1"/>
          </p:nvSpPr>
          <p:spPr bwMode="auto">
            <a:xfrm>
              <a:off x="1239" y="750"/>
              <a:ext cx="10" cy="19"/>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69" name="Freeform 139">
              <a:extLst>
                <a:ext uri="{FF2B5EF4-FFF2-40B4-BE49-F238E27FC236}">
                  <a16:creationId xmlns:a16="http://schemas.microsoft.com/office/drawing/2014/main" id="{751F1118-48BC-44C5-8F32-16C12B1ABEB2}"/>
                </a:ext>
              </a:extLst>
            </p:cNvPr>
            <p:cNvSpPr>
              <a:spLocks/>
            </p:cNvSpPr>
            <p:nvPr userDrawn="1"/>
          </p:nvSpPr>
          <p:spPr bwMode="auto">
            <a:xfrm>
              <a:off x="1239" y="750"/>
              <a:ext cx="10" cy="19"/>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70" name="Freeform 140">
              <a:extLst>
                <a:ext uri="{FF2B5EF4-FFF2-40B4-BE49-F238E27FC236}">
                  <a16:creationId xmlns:a16="http://schemas.microsoft.com/office/drawing/2014/main" id="{BD566E23-DB86-4888-889E-797ED466E6AF}"/>
                </a:ext>
              </a:extLst>
            </p:cNvPr>
            <p:cNvSpPr>
              <a:spLocks/>
            </p:cNvSpPr>
            <p:nvPr userDrawn="1"/>
          </p:nvSpPr>
          <p:spPr bwMode="auto">
            <a:xfrm>
              <a:off x="1229" y="757"/>
              <a:ext cx="7" cy="9"/>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sp>
          <p:nvSpPr>
            <p:cNvPr id="71" name="Freeform 141">
              <a:extLst>
                <a:ext uri="{FF2B5EF4-FFF2-40B4-BE49-F238E27FC236}">
                  <a16:creationId xmlns:a16="http://schemas.microsoft.com/office/drawing/2014/main" id="{6C885B4A-63AB-4318-B741-BF893428586A}"/>
                </a:ext>
              </a:extLst>
            </p:cNvPr>
            <p:cNvSpPr>
              <a:spLocks/>
            </p:cNvSpPr>
            <p:nvPr userDrawn="1"/>
          </p:nvSpPr>
          <p:spPr bwMode="auto">
            <a:xfrm>
              <a:off x="1229" y="757"/>
              <a:ext cx="7" cy="9"/>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solidFill>
                  <a:schemeClr val="tx2"/>
                </a:solidFill>
              </a:endParaRPr>
            </a:p>
          </p:txBody>
        </p:sp>
      </p:grpSp>
      <p:sp>
        <p:nvSpPr>
          <p:cNvPr id="72" name="文本框 71">
            <a:extLst>
              <a:ext uri="{FF2B5EF4-FFF2-40B4-BE49-F238E27FC236}">
                <a16:creationId xmlns:a16="http://schemas.microsoft.com/office/drawing/2014/main" id="{0628E98E-E729-4C19-BE71-5C02E7B9280B}"/>
              </a:ext>
            </a:extLst>
          </p:cNvPr>
          <p:cNvSpPr txBox="1"/>
          <p:nvPr userDrawn="1"/>
        </p:nvSpPr>
        <p:spPr>
          <a:xfrm>
            <a:off x="445418" y="1954926"/>
            <a:ext cx="246221" cy="2948147"/>
          </a:xfrm>
          <a:prstGeom prst="rect">
            <a:avLst/>
          </a:prstGeom>
          <a:noFill/>
        </p:spPr>
        <p:txBody>
          <a:bodyPr vert="eaVert" wrap="square" lIns="0" tIns="0" rIns="0" bIns="0" rtlCol="0" anchor="ctr">
            <a:spAutoFit/>
          </a:bodyPr>
          <a:lstStyle/>
          <a:p>
            <a:pPr algn="dist"/>
            <a:r>
              <a:rPr lang="zh-CN" altLang="en-US" sz="1600" dirty="0">
                <a:solidFill>
                  <a:schemeClr val="bg1">
                    <a:lumMod val="65000"/>
                  </a:schemeClr>
                </a:solidFill>
                <a:latin typeface="方正粗雅宋简体" panose="02000000000000000000" pitchFamily="2" charset="-122"/>
                <a:ea typeface="方正粗雅宋简体" panose="02000000000000000000" pitchFamily="2" charset="-122"/>
              </a:rPr>
              <a:t>务求实学，存是去非</a:t>
            </a:r>
          </a:p>
        </p:txBody>
      </p:sp>
      <p:sp>
        <p:nvSpPr>
          <p:cNvPr id="73" name="文本框 72">
            <a:extLst>
              <a:ext uri="{FF2B5EF4-FFF2-40B4-BE49-F238E27FC236}">
                <a16:creationId xmlns:a16="http://schemas.microsoft.com/office/drawing/2014/main" id="{6D70D4C4-A104-4DA7-B6E9-4F14A639E2E5}"/>
              </a:ext>
            </a:extLst>
          </p:cNvPr>
          <p:cNvSpPr txBox="1"/>
          <p:nvPr userDrawn="1"/>
        </p:nvSpPr>
        <p:spPr>
          <a:xfrm>
            <a:off x="11500361" y="1647567"/>
            <a:ext cx="246221" cy="3562866"/>
          </a:xfrm>
          <a:prstGeom prst="rect">
            <a:avLst/>
          </a:prstGeom>
          <a:noFill/>
        </p:spPr>
        <p:txBody>
          <a:bodyPr vert="eaVert" wrap="square" lIns="0" tIns="0" rIns="0" bIns="0" rtlCol="0" anchor="ctr">
            <a:spAutoFit/>
          </a:bodyPr>
          <a:lstStyle/>
          <a:p>
            <a:pPr algn="dist"/>
            <a:r>
              <a:rPr lang="zh-CN" altLang="en-US" sz="1600" dirty="0">
                <a:solidFill>
                  <a:schemeClr val="bg1">
                    <a:lumMod val="65000"/>
                  </a:schemeClr>
                </a:solidFill>
                <a:latin typeface="方正粗雅宋简体" panose="02000000000000000000" pitchFamily="2" charset="-122"/>
                <a:ea typeface="方正粗雅宋简体" panose="02000000000000000000" pitchFamily="2" charset="-122"/>
              </a:rPr>
              <a:t>正其谊、不谋其利，明其道、不计其功</a:t>
            </a:r>
          </a:p>
        </p:txBody>
      </p:sp>
      <p:grpSp>
        <p:nvGrpSpPr>
          <p:cNvPr id="74" name="组合 73">
            <a:extLst>
              <a:ext uri="{FF2B5EF4-FFF2-40B4-BE49-F238E27FC236}">
                <a16:creationId xmlns:a16="http://schemas.microsoft.com/office/drawing/2014/main" id="{C63A4929-FAE9-40F0-9F8B-3B0FDAF5AA64}"/>
              </a:ext>
            </a:extLst>
          </p:cNvPr>
          <p:cNvGrpSpPr/>
          <p:nvPr userDrawn="1"/>
        </p:nvGrpSpPr>
        <p:grpSpPr>
          <a:xfrm>
            <a:off x="445418" y="5902169"/>
            <a:ext cx="637411" cy="612930"/>
            <a:chOff x="1717634" y="914982"/>
            <a:chExt cx="637411" cy="612930"/>
          </a:xfrm>
          <a:solidFill>
            <a:schemeClr val="tx2"/>
          </a:solidFill>
        </p:grpSpPr>
        <p:sp>
          <p:nvSpPr>
            <p:cNvPr id="75" name="Freeform 6">
              <a:extLst>
                <a:ext uri="{FF2B5EF4-FFF2-40B4-BE49-F238E27FC236}">
                  <a16:creationId xmlns:a16="http://schemas.microsoft.com/office/drawing/2014/main" id="{46C93A4B-91EA-4A03-AB63-647789F1AB96}"/>
                </a:ext>
              </a:extLst>
            </p:cNvPr>
            <p:cNvSpPr>
              <a:spLocks/>
            </p:cNvSpPr>
            <p:nvPr/>
          </p:nvSpPr>
          <p:spPr bwMode="auto">
            <a:xfrm>
              <a:off x="1717634" y="914982"/>
              <a:ext cx="315186" cy="288564"/>
            </a:xfrm>
            <a:custGeom>
              <a:avLst/>
              <a:gdLst>
                <a:gd name="T0" fmla="*/ 106 w 385"/>
                <a:gd name="T1" fmla="*/ 0 h 352"/>
                <a:gd name="T2" fmla="*/ 155 w 385"/>
                <a:gd name="T3" fmla="*/ 33 h 352"/>
                <a:gd name="T4" fmla="*/ 195 w 385"/>
                <a:gd name="T5" fmla="*/ 44 h 352"/>
                <a:gd name="T6" fmla="*/ 299 w 385"/>
                <a:gd name="T7" fmla="*/ 187 h 352"/>
                <a:gd name="T8" fmla="*/ 291 w 385"/>
                <a:gd name="T9" fmla="*/ 223 h 352"/>
                <a:gd name="T10" fmla="*/ 300 w 385"/>
                <a:gd name="T11" fmla="*/ 259 h 352"/>
                <a:gd name="T12" fmla="*/ 337 w 385"/>
                <a:gd name="T13" fmla="*/ 252 h 352"/>
                <a:gd name="T14" fmla="*/ 352 w 385"/>
                <a:gd name="T15" fmla="*/ 218 h 352"/>
                <a:gd name="T16" fmla="*/ 379 w 385"/>
                <a:gd name="T17" fmla="*/ 225 h 352"/>
                <a:gd name="T18" fmla="*/ 349 w 385"/>
                <a:gd name="T19" fmla="*/ 300 h 352"/>
                <a:gd name="T20" fmla="*/ 302 w 385"/>
                <a:gd name="T21" fmla="*/ 301 h 352"/>
                <a:gd name="T22" fmla="*/ 267 w 385"/>
                <a:gd name="T23" fmla="*/ 314 h 352"/>
                <a:gd name="T24" fmla="*/ 180 w 385"/>
                <a:gd name="T25" fmla="*/ 331 h 352"/>
                <a:gd name="T26" fmla="*/ 183 w 385"/>
                <a:gd name="T27" fmla="*/ 327 h 352"/>
                <a:gd name="T28" fmla="*/ 177 w 385"/>
                <a:gd name="T29" fmla="*/ 272 h 352"/>
                <a:gd name="T30" fmla="*/ 169 w 385"/>
                <a:gd name="T31" fmla="*/ 242 h 352"/>
                <a:gd name="T32" fmla="*/ 200 w 385"/>
                <a:gd name="T33" fmla="*/ 232 h 352"/>
                <a:gd name="T34" fmla="*/ 246 w 385"/>
                <a:gd name="T35" fmla="*/ 207 h 352"/>
                <a:gd name="T36" fmla="*/ 241 w 385"/>
                <a:gd name="T37" fmla="*/ 136 h 352"/>
                <a:gd name="T38" fmla="*/ 186 w 385"/>
                <a:gd name="T39" fmla="*/ 93 h 352"/>
                <a:gd name="T40" fmla="*/ 152 w 385"/>
                <a:gd name="T41" fmla="*/ 163 h 352"/>
                <a:gd name="T42" fmla="*/ 152 w 385"/>
                <a:gd name="T43" fmla="*/ 184 h 352"/>
                <a:gd name="T44" fmla="*/ 152 w 385"/>
                <a:gd name="T45" fmla="*/ 219 h 352"/>
                <a:gd name="T46" fmla="*/ 119 w 385"/>
                <a:gd name="T47" fmla="*/ 228 h 352"/>
                <a:gd name="T48" fmla="*/ 82 w 385"/>
                <a:gd name="T49" fmla="*/ 253 h 352"/>
                <a:gd name="T50" fmla="*/ 77 w 385"/>
                <a:gd name="T51" fmla="*/ 318 h 352"/>
                <a:gd name="T52" fmla="*/ 63 w 385"/>
                <a:gd name="T53" fmla="*/ 339 h 352"/>
                <a:gd name="T54" fmla="*/ 33 w 385"/>
                <a:gd name="T55" fmla="*/ 342 h 352"/>
                <a:gd name="T56" fmla="*/ 28 w 385"/>
                <a:gd name="T57" fmla="*/ 316 h 352"/>
                <a:gd name="T58" fmla="*/ 32 w 385"/>
                <a:gd name="T59" fmla="*/ 215 h 352"/>
                <a:gd name="T60" fmla="*/ 47 w 385"/>
                <a:gd name="T61" fmla="*/ 182 h 352"/>
                <a:gd name="T62" fmla="*/ 34 w 385"/>
                <a:gd name="T63" fmla="*/ 133 h 352"/>
                <a:gd name="T64" fmla="*/ 24 w 385"/>
                <a:gd name="T65" fmla="*/ 131 h 352"/>
                <a:gd name="T66" fmla="*/ 7 w 385"/>
                <a:gd name="T67" fmla="*/ 110 h 352"/>
                <a:gd name="T68" fmla="*/ 34 w 385"/>
                <a:gd name="T69" fmla="*/ 94 h 352"/>
                <a:gd name="T70" fmla="*/ 77 w 385"/>
                <a:gd name="T71" fmla="*/ 116 h 352"/>
                <a:gd name="T72" fmla="*/ 129 w 385"/>
                <a:gd name="T73" fmla="*/ 127 h 352"/>
                <a:gd name="T74" fmla="*/ 126 w 385"/>
                <a:gd name="T75" fmla="*/ 69 h 352"/>
                <a:gd name="T76" fmla="*/ 88 w 385"/>
                <a:gd name="T77" fmla="*/ 47 h 352"/>
                <a:gd name="T78" fmla="*/ 74 w 385"/>
                <a:gd name="T79" fmla="*/ 0 h 352"/>
                <a:gd name="T80" fmla="*/ 106 w 385"/>
                <a:gd name="T81"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85" h="352">
                  <a:moveTo>
                    <a:pt x="106" y="0"/>
                  </a:moveTo>
                  <a:cubicBezTo>
                    <a:pt x="122" y="11"/>
                    <a:pt x="138" y="24"/>
                    <a:pt x="155" y="33"/>
                  </a:cubicBezTo>
                  <a:cubicBezTo>
                    <a:pt x="167" y="39"/>
                    <a:pt x="181" y="42"/>
                    <a:pt x="195" y="44"/>
                  </a:cubicBezTo>
                  <a:cubicBezTo>
                    <a:pt x="275" y="55"/>
                    <a:pt x="312" y="107"/>
                    <a:pt x="299" y="187"/>
                  </a:cubicBezTo>
                  <a:cubicBezTo>
                    <a:pt x="297" y="199"/>
                    <a:pt x="291" y="211"/>
                    <a:pt x="291" y="223"/>
                  </a:cubicBezTo>
                  <a:cubicBezTo>
                    <a:pt x="292" y="235"/>
                    <a:pt x="294" y="249"/>
                    <a:pt x="300" y="259"/>
                  </a:cubicBezTo>
                  <a:cubicBezTo>
                    <a:pt x="313" y="276"/>
                    <a:pt x="329" y="272"/>
                    <a:pt x="337" y="252"/>
                  </a:cubicBezTo>
                  <a:cubicBezTo>
                    <a:pt x="341" y="240"/>
                    <a:pt x="344" y="228"/>
                    <a:pt x="352" y="218"/>
                  </a:cubicBezTo>
                  <a:cubicBezTo>
                    <a:pt x="363" y="205"/>
                    <a:pt x="374" y="208"/>
                    <a:pt x="379" y="225"/>
                  </a:cubicBezTo>
                  <a:cubicBezTo>
                    <a:pt x="385" y="248"/>
                    <a:pt x="371" y="291"/>
                    <a:pt x="349" y="300"/>
                  </a:cubicBezTo>
                  <a:cubicBezTo>
                    <a:pt x="335" y="306"/>
                    <a:pt x="317" y="303"/>
                    <a:pt x="302" y="301"/>
                  </a:cubicBezTo>
                  <a:cubicBezTo>
                    <a:pt x="287" y="300"/>
                    <a:pt x="276" y="300"/>
                    <a:pt x="267" y="314"/>
                  </a:cubicBezTo>
                  <a:cubicBezTo>
                    <a:pt x="248" y="345"/>
                    <a:pt x="214" y="352"/>
                    <a:pt x="180" y="331"/>
                  </a:cubicBezTo>
                  <a:cubicBezTo>
                    <a:pt x="181" y="330"/>
                    <a:pt x="182" y="328"/>
                    <a:pt x="183" y="327"/>
                  </a:cubicBezTo>
                  <a:cubicBezTo>
                    <a:pt x="210" y="304"/>
                    <a:pt x="209" y="289"/>
                    <a:pt x="177" y="272"/>
                  </a:cubicBezTo>
                  <a:cubicBezTo>
                    <a:pt x="163" y="264"/>
                    <a:pt x="161" y="255"/>
                    <a:pt x="169" y="242"/>
                  </a:cubicBezTo>
                  <a:cubicBezTo>
                    <a:pt x="177" y="229"/>
                    <a:pt x="184" y="221"/>
                    <a:pt x="200" y="232"/>
                  </a:cubicBezTo>
                  <a:cubicBezTo>
                    <a:pt x="229" y="251"/>
                    <a:pt x="245" y="242"/>
                    <a:pt x="246" y="207"/>
                  </a:cubicBezTo>
                  <a:cubicBezTo>
                    <a:pt x="247" y="183"/>
                    <a:pt x="246" y="159"/>
                    <a:pt x="241" y="136"/>
                  </a:cubicBezTo>
                  <a:cubicBezTo>
                    <a:pt x="235" y="108"/>
                    <a:pt x="212" y="91"/>
                    <a:pt x="186" y="93"/>
                  </a:cubicBezTo>
                  <a:cubicBezTo>
                    <a:pt x="190" y="123"/>
                    <a:pt x="173" y="144"/>
                    <a:pt x="152" y="163"/>
                  </a:cubicBezTo>
                  <a:cubicBezTo>
                    <a:pt x="145" y="170"/>
                    <a:pt x="143" y="177"/>
                    <a:pt x="152" y="184"/>
                  </a:cubicBezTo>
                  <a:cubicBezTo>
                    <a:pt x="164" y="195"/>
                    <a:pt x="159" y="208"/>
                    <a:pt x="152" y="219"/>
                  </a:cubicBezTo>
                  <a:cubicBezTo>
                    <a:pt x="144" y="229"/>
                    <a:pt x="134" y="235"/>
                    <a:pt x="119" y="228"/>
                  </a:cubicBezTo>
                  <a:cubicBezTo>
                    <a:pt x="92" y="216"/>
                    <a:pt x="84" y="222"/>
                    <a:pt x="82" y="253"/>
                  </a:cubicBezTo>
                  <a:cubicBezTo>
                    <a:pt x="80" y="275"/>
                    <a:pt x="80" y="297"/>
                    <a:pt x="77" y="318"/>
                  </a:cubicBezTo>
                  <a:cubicBezTo>
                    <a:pt x="76" y="326"/>
                    <a:pt x="70" y="336"/>
                    <a:pt x="63" y="339"/>
                  </a:cubicBezTo>
                  <a:cubicBezTo>
                    <a:pt x="54" y="343"/>
                    <a:pt x="42" y="345"/>
                    <a:pt x="33" y="342"/>
                  </a:cubicBezTo>
                  <a:cubicBezTo>
                    <a:pt x="28" y="340"/>
                    <a:pt x="25" y="323"/>
                    <a:pt x="28" y="316"/>
                  </a:cubicBezTo>
                  <a:cubicBezTo>
                    <a:pt x="40" y="282"/>
                    <a:pt x="42" y="250"/>
                    <a:pt x="32" y="215"/>
                  </a:cubicBezTo>
                  <a:cubicBezTo>
                    <a:pt x="29" y="206"/>
                    <a:pt x="39" y="191"/>
                    <a:pt x="47" y="182"/>
                  </a:cubicBezTo>
                  <a:cubicBezTo>
                    <a:pt x="69" y="156"/>
                    <a:pt x="67" y="145"/>
                    <a:pt x="34" y="133"/>
                  </a:cubicBezTo>
                  <a:cubicBezTo>
                    <a:pt x="31" y="132"/>
                    <a:pt x="27" y="132"/>
                    <a:pt x="24" y="131"/>
                  </a:cubicBezTo>
                  <a:cubicBezTo>
                    <a:pt x="15" y="126"/>
                    <a:pt x="0" y="124"/>
                    <a:pt x="7" y="110"/>
                  </a:cubicBezTo>
                  <a:cubicBezTo>
                    <a:pt x="12" y="102"/>
                    <a:pt x="26" y="92"/>
                    <a:pt x="34" y="94"/>
                  </a:cubicBezTo>
                  <a:cubicBezTo>
                    <a:pt x="49" y="97"/>
                    <a:pt x="66" y="105"/>
                    <a:pt x="77" y="116"/>
                  </a:cubicBezTo>
                  <a:cubicBezTo>
                    <a:pt x="96" y="136"/>
                    <a:pt x="114" y="141"/>
                    <a:pt x="129" y="127"/>
                  </a:cubicBezTo>
                  <a:cubicBezTo>
                    <a:pt x="146" y="111"/>
                    <a:pt x="145" y="85"/>
                    <a:pt x="126" y="69"/>
                  </a:cubicBezTo>
                  <a:cubicBezTo>
                    <a:pt x="115" y="60"/>
                    <a:pt x="102" y="52"/>
                    <a:pt x="88" y="47"/>
                  </a:cubicBezTo>
                  <a:cubicBezTo>
                    <a:pt x="59" y="34"/>
                    <a:pt x="56" y="27"/>
                    <a:pt x="74" y="0"/>
                  </a:cubicBezTo>
                  <a:cubicBezTo>
                    <a:pt x="85" y="0"/>
                    <a:pt x="95" y="0"/>
                    <a:pt x="10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7">
              <a:extLst>
                <a:ext uri="{FF2B5EF4-FFF2-40B4-BE49-F238E27FC236}">
                  <a16:creationId xmlns:a16="http://schemas.microsoft.com/office/drawing/2014/main" id="{64D57A47-46F8-4F03-907C-B085642304CF}"/>
                </a:ext>
              </a:extLst>
            </p:cNvPr>
            <p:cNvSpPr>
              <a:spLocks noEditPoints="1"/>
            </p:cNvSpPr>
            <p:nvPr/>
          </p:nvSpPr>
          <p:spPr bwMode="auto">
            <a:xfrm>
              <a:off x="1722531" y="1236288"/>
              <a:ext cx="216958" cy="291624"/>
            </a:xfrm>
            <a:custGeom>
              <a:avLst/>
              <a:gdLst>
                <a:gd name="T0" fmla="*/ 20 w 265"/>
                <a:gd name="T1" fmla="*/ 356 h 356"/>
                <a:gd name="T2" fmla="*/ 2 w 265"/>
                <a:gd name="T3" fmla="*/ 340 h 356"/>
                <a:gd name="T4" fmla="*/ 45 w 265"/>
                <a:gd name="T5" fmla="*/ 263 h 356"/>
                <a:gd name="T6" fmla="*/ 73 w 265"/>
                <a:gd name="T7" fmla="*/ 232 h 356"/>
                <a:gd name="T8" fmla="*/ 117 w 265"/>
                <a:gd name="T9" fmla="*/ 227 h 356"/>
                <a:gd name="T10" fmla="*/ 114 w 265"/>
                <a:gd name="T11" fmla="*/ 180 h 356"/>
                <a:gd name="T12" fmla="*/ 68 w 265"/>
                <a:gd name="T13" fmla="*/ 186 h 356"/>
                <a:gd name="T14" fmla="*/ 0 w 265"/>
                <a:gd name="T15" fmla="*/ 134 h 356"/>
                <a:gd name="T16" fmla="*/ 1 w 265"/>
                <a:gd name="T17" fmla="*/ 52 h 356"/>
                <a:gd name="T18" fmla="*/ 11 w 265"/>
                <a:gd name="T19" fmla="*/ 29 h 356"/>
                <a:gd name="T20" fmla="*/ 32 w 265"/>
                <a:gd name="T21" fmla="*/ 35 h 356"/>
                <a:gd name="T22" fmla="*/ 39 w 265"/>
                <a:gd name="T23" fmla="*/ 114 h 356"/>
                <a:gd name="T24" fmla="*/ 67 w 265"/>
                <a:gd name="T25" fmla="*/ 150 h 356"/>
                <a:gd name="T26" fmla="*/ 116 w 265"/>
                <a:gd name="T27" fmla="*/ 138 h 356"/>
                <a:gd name="T28" fmla="*/ 106 w 265"/>
                <a:gd name="T29" fmla="*/ 108 h 356"/>
                <a:gd name="T30" fmla="*/ 64 w 265"/>
                <a:gd name="T31" fmla="*/ 58 h 356"/>
                <a:gd name="T32" fmla="*/ 120 w 265"/>
                <a:gd name="T33" fmla="*/ 4 h 356"/>
                <a:gd name="T34" fmla="*/ 187 w 265"/>
                <a:gd name="T35" fmla="*/ 80 h 356"/>
                <a:gd name="T36" fmla="*/ 167 w 265"/>
                <a:gd name="T37" fmla="*/ 102 h 356"/>
                <a:gd name="T38" fmla="*/ 153 w 265"/>
                <a:gd name="T39" fmla="*/ 129 h 356"/>
                <a:gd name="T40" fmla="*/ 179 w 265"/>
                <a:gd name="T41" fmla="*/ 148 h 356"/>
                <a:gd name="T42" fmla="*/ 227 w 265"/>
                <a:gd name="T43" fmla="*/ 105 h 356"/>
                <a:gd name="T44" fmla="*/ 232 w 265"/>
                <a:gd name="T45" fmla="*/ 54 h 356"/>
                <a:gd name="T46" fmla="*/ 231 w 265"/>
                <a:gd name="T47" fmla="*/ 40 h 356"/>
                <a:gd name="T48" fmla="*/ 245 w 265"/>
                <a:gd name="T49" fmla="*/ 26 h 356"/>
                <a:gd name="T50" fmla="*/ 260 w 265"/>
                <a:gd name="T51" fmla="*/ 38 h 356"/>
                <a:gd name="T52" fmla="*/ 263 w 265"/>
                <a:gd name="T53" fmla="*/ 128 h 356"/>
                <a:gd name="T54" fmla="*/ 200 w 265"/>
                <a:gd name="T55" fmla="*/ 176 h 356"/>
                <a:gd name="T56" fmla="*/ 188 w 265"/>
                <a:gd name="T57" fmla="*/ 176 h 356"/>
                <a:gd name="T58" fmla="*/ 156 w 265"/>
                <a:gd name="T59" fmla="*/ 209 h 356"/>
                <a:gd name="T60" fmla="*/ 179 w 265"/>
                <a:gd name="T61" fmla="*/ 231 h 356"/>
                <a:gd name="T62" fmla="*/ 191 w 265"/>
                <a:gd name="T63" fmla="*/ 228 h 356"/>
                <a:gd name="T64" fmla="*/ 225 w 265"/>
                <a:gd name="T65" fmla="*/ 262 h 356"/>
                <a:gd name="T66" fmla="*/ 226 w 265"/>
                <a:gd name="T67" fmla="*/ 298 h 356"/>
                <a:gd name="T68" fmla="*/ 227 w 265"/>
                <a:gd name="T69" fmla="*/ 325 h 356"/>
                <a:gd name="T70" fmla="*/ 208 w 265"/>
                <a:gd name="T71" fmla="*/ 347 h 356"/>
                <a:gd name="T72" fmla="*/ 192 w 265"/>
                <a:gd name="T73" fmla="*/ 330 h 356"/>
                <a:gd name="T74" fmla="*/ 187 w 265"/>
                <a:gd name="T75" fmla="*/ 279 h 356"/>
                <a:gd name="T76" fmla="*/ 175 w 265"/>
                <a:gd name="T77" fmla="*/ 261 h 356"/>
                <a:gd name="T78" fmla="*/ 164 w 265"/>
                <a:gd name="T79" fmla="*/ 279 h 356"/>
                <a:gd name="T80" fmla="*/ 160 w 265"/>
                <a:gd name="T81" fmla="*/ 334 h 356"/>
                <a:gd name="T82" fmla="*/ 137 w 265"/>
                <a:gd name="T83" fmla="*/ 347 h 356"/>
                <a:gd name="T84" fmla="*/ 116 w 265"/>
                <a:gd name="T85" fmla="*/ 334 h 356"/>
                <a:gd name="T86" fmla="*/ 112 w 265"/>
                <a:gd name="T87" fmla="*/ 278 h 356"/>
                <a:gd name="T88" fmla="*/ 98 w 265"/>
                <a:gd name="T89" fmla="*/ 264 h 356"/>
                <a:gd name="T90" fmla="*/ 88 w 265"/>
                <a:gd name="T91" fmla="*/ 278 h 356"/>
                <a:gd name="T92" fmla="*/ 36 w 265"/>
                <a:gd name="T93" fmla="*/ 356 h 356"/>
                <a:gd name="T94" fmla="*/ 20 w 265"/>
                <a:gd name="T95" fmla="*/ 356 h 356"/>
                <a:gd name="T96" fmla="*/ 152 w 265"/>
                <a:gd name="T97" fmla="*/ 62 h 356"/>
                <a:gd name="T98" fmla="*/ 131 w 265"/>
                <a:gd name="T99" fmla="*/ 32 h 356"/>
                <a:gd name="T100" fmla="*/ 102 w 265"/>
                <a:gd name="T101" fmla="*/ 53 h 356"/>
                <a:gd name="T102" fmla="*/ 129 w 265"/>
                <a:gd name="T103" fmla="*/ 79 h 356"/>
                <a:gd name="T104" fmla="*/ 152 w 265"/>
                <a:gd name="T105" fmla="*/ 62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5" h="356">
                  <a:moveTo>
                    <a:pt x="20" y="356"/>
                  </a:moveTo>
                  <a:cubicBezTo>
                    <a:pt x="15" y="352"/>
                    <a:pt x="10" y="347"/>
                    <a:pt x="2" y="340"/>
                  </a:cubicBezTo>
                  <a:cubicBezTo>
                    <a:pt x="43" y="327"/>
                    <a:pt x="46" y="296"/>
                    <a:pt x="45" y="263"/>
                  </a:cubicBezTo>
                  <a:cubicBezTo>
                    <a:pt x="43" y="234"/>
                    <a:pt x="44" y="234"/>
                    <a:pt x="73" y="232"/>
                  </a:cubicBezTo>
                  <a:cubicBezTo>
                    <a:pt x="87" y="231"/>
                    <a:pt x="100" y="229"/>
                    <a:pt x="117" y="227"/>
                  </a:cubicBezTo>
                  <a:cubicBezTo>
                    <a:pt x="116" y="212"/>
                    <a:pt x="115" y="196"/>
                    <a:pt x="114" y="180"/>
                  </a:cubicBezTo>
                  <a:cubicBezTo>
                    <a:pt x="96" y="182"/>
                    <a:pt x="82" y="184"/>
                    <a:pt x="68" y="186"/>
                  </a:cubicBezTo>
                  <a:cubicBezTo>
                    <a:pt x="37" y="191"/>
                    <a:pt x="1" y="177"/>
                    <a:pt x="0" y="134"/>
                  </a:cubicBezTo>
                  <a:cubicBezTo>
                    <a:pt x="0" y="106"/>
                    <a:pt x="0" y="79"/>
                    <a:pt x="1" y="52"/>
                  </a:cubicBezTo>
                  <a:cubicBezTo>
                    <a:pt x="1" y="44"/>
                    <a:pt x="5" y="35"/>
                    <a:pt x="11" y="29"/>
                  </a:cubicBezTo>
                  <a:cubicBezTo>
                    <a:pt x="18" y="20"/>
                    <a:pt x="30" y="23"/>
                    <a:pt x="32" y="35"/>
                  </a:cubicBezTo>
                  <a:cubicBezTo>
                    <a:pt x="35" y="61"/>
                    <a:pt x="38" y="88"/>
                    <a:pt x="39" y="114"/>
                  </a:cubicBezTo>
                  <a:cubicBezTo>
                    <a:pt x="40" y="134"/>
                    <a:pt x="49" y="145"/>
                    <a:pt x="67" y="150"/>
                  </a:cubicBezTo>
                  <a:cubicBezTo>
                    <a:pt x="86" y="156"/>
                    <a:pt x="103" y="153"/>
                    <a:pt x="116" y="138"/>
                  </a:cubicBezTo>
                  <a:cubicBezTo>
                    <a:pt x="125" y="127"/>
                    <a:pt x="120" y="112"/>
                    <a:pt x="106" y="108"/>
                  </a:cubicBezTo>
                  <a:cubicBezTo>
                    <a:pt x="71" y="97"/>
                    <a:pt x="62" y="86"/>
                    <a:pt x="64" y="58"/>
                  </a:cubicBezTo>
                  <a:cubicBezTo>
                    <a:pt x="67" y="30"/>
                    <a:pt x="91" y="7"/>
                    <a:pt x="120" y="4"/>
                  </a:cubicBezTo>
                  <a:cubicBezTo>
                    <a:pt x="173" y="0"/>
                    <a:pt x="205" y="34"/>
                    <a:pt x="187" y="80"/>
                  </a:cubicBezTo>
                  <a:cubicBezTo>
                    <a:pt x="184" y="89"/>
                    <a:pt x="175" y="99"/>
                    <a:pt x="167" y="102"/>
                  </a:cubicBezTo>
                  <a:cubicBezTo>
                    <a:pt x="152" y="107"/>
                    <a:pt x="147" y="118"/>
                    <a:pt x="153" y="129"/>
                  </a:cubicBezTo>
                  <a:cubicBezTo>
                    <a:pt x="157" y="138"/>
                    <a:pt x="169" y="146"/>
                    <a:pt x="179" y="148"/>
                  </a:cubicBezTo>
                  <a:cubicBezTo>
                    <a:pt x="198" y="151"/>
                    <a:pt x="221" y="130"/>
                    <a:pt x="227" y="105"/>
                  </a:cubicBezTo>
                  <a:cubicBezTo>
                    <a:pt x="231" y="89"/>
                    <a:pt x="231" y="71"/>
                    <a:pt x="232" y="54"/>
                  </a:cubicBezTo>
                  <a:cubicBezTo>
                    <a:pt x="232" y="49"/>
                    <a:pt x="230" y="44"/>
                    <a:pt x="231" y="40"/>
                  </a:cubicBezTo>
                  <a:cubicBezTo>
                    <a:pt x="235" y="34"/>
                    <a:pt x="240" y="26"/>
                    <a:pt x="245" y="26"/>
                  </a:cubicBezTo>
                  <a:cubicBezTo>
                    <a:pt x="250" y="25"/>
                    <a:pt x="260" y="33"/>
                    <a:pt x="260" y="38"/>
                  </a:cubicBezTo>
                  <a:cubicBezTo>
                    <a:pt x="263" y="68"/>
                    <a:pt x="265" y="98"/>
                    <a:pt x="263" y="128"/>
                  </a:cubicBezTo>
                  <a:cubicBezTo>
                    <a:pt x="261" y="155"/>
                    <a:pt x="234" y="173"/>
                    <a:pt x="200" y="176"/>
                  </a:cubicBezTo>
                  <a:cubicBezTo>
                    <a:pt x="196" y="176"/>
                    <a:pt x="192" y="176"/>
                    <a:pt x="188" y="176"/>
                  </a:cubicBezTo>
                  <a:cubicBezTo>
                    <a:pt x="155" y="176"/>
                    <a:pt x="156" y="176"/>
                    <a:pt x="156" y="209"/>
                  </a:cubicBezTo>
                  <a:cubicBezTo>
                    <a:pt x="156" y="227"/>
                    <a:pt x="166" y="230"/>
                    <a:pt x="179" y="231"/>
                  </a:cubicBezTo>
                  <a:cubicBezTo>
                    <a:pt x="183" y="231"/>
                    <a:pt x="187" y="229"/>
                    <a:pt x="191" y="228"/>
                  </a:cubicBezTo>
                  <a:cubicBezTo>
                    <a:pt x="224" y="226"/>
                    <a:pt x="227" y="229"/>
                    <a:pt x="225" y="262"/>
                  </a:cubicBezTo>
                  <a:cubicBezTo>
                    <a:pt x="224" y="274"/>
                    <a:pt x="225" y="286"/>
                    <a:pt x="226" y="298"/>
                  </a:cubicBezTo>
                  <a:cubicBezTo>
                    <a:pt x="226" y="307"/>
                    <a:pt x="230" y="317"/>
                    <a:pt x="227" y="325"/>
                  </a:cubicBezTo>
                  <a:cubicBezTo>
                    <a:pt x="223" y="334"/>
                    <a:pt x="214" y="340"/>
                    <a:pt x="208" y="347"/>
                  </a:cubicBezTo>
                  <a:cubicBezTo>
                    <a:pt x="202" y="342"/>
                    <a:pt x="193" y="337"/>
                    <a:pt x="192" y="330"/>
                  </a:cubicBezTo>
                  <a:cubicBezTo>
                    <a:pt x="189" y="314"/>
                    <a:pt x="190" y="296"/>
                    <a:pt x="187" y="279"/>
                  </a:cubicBezTo>
                  <a:cubicBezTo>
                    <a:pt x="186" y="272"/>
                    <a:pt x="180" y="262"/>
                    <a:pt x="175" y="261"/>
                  </a:cubicBezTo>
                  <a:cubicBezTo>
                    <a:pt x="162" y="258"/>
                    <a:pt x="164" y="270"/>
                    <a:pt x="164" y="279"/>
                  </a:cubicBezTo>
                  <a:cubicBezTo>
                    <a:pt x="162" y="297"/>
                    <a:pt x="160" y="316"/>
                    <a:pt x="160" y="334"/>
                  </a:cubicBezTo>
                  <a:cubicBezTo>
                    <a:pt x="159" y="352"/>
                    <a:pt x="146" y="347"/>
                    <a:pt x="137" y="347"/>
                  </a:cubicBezTo>
                  <a:cubicBezTo>
                    <a:pt x="127" y="348"/>
                    <a:pt x="116" y="350"/>
                    <a:pt x="116" y="334"/>
                  </a:cubicBezTo>
                  <a:cubicBezTo>
                    <a:pt x="116" y="315"/>
                    <a:pt x="115" y="296"/>
                    <a:pt x="112" y="278"/>
                  </a:cubicBezTo>
                  <a:cubicBezTo>
                    <a:pt x="111" y="273"/>
                    <a:pt x="103" y="269"/>
                    <a:pt x="98" y="264"/>
                  </a:cubicBezTo>
                  <a:cubicBezTo>
                    <a:pt x="95" y="269"/>
                    <a:pt x="88" y="273"/>
                    <a:pt x="88" y="278"/>
                  </a:cubicBezTo>
                  <a:cubicBezTo>
                    <a:pt x="84" y="313"/>
                    <a:pt x="71" y="342"/>
                    <a:pt x="36" y="356"/>
                  </a:cubicBezTo>
                  <a:cubicBezTo>
                    <a:pt x="31" y="356"/>
                    <a:pt x="25" y="356"/>
                    <a:pt x="20" y="356"/>
                  </a:cubicBezTo>
                  <a:close/>
                  <a:moveTo>
                    <a:pt x="152" y="62"/>
                  </a:moveTo>
                  <a:cubicBezTo>
                    <a:pt x="148" y="45"/>
                    <a:pt x="150" y="32"/>
                    <a:pt x="131" y="32"/>
                  </a:cubicBezTo>
                  <a:cubicBezTo>
                    <a:pt x="117" y="32"/>
                    <a:pt x="105" y="39"/>
                    <a:pt x="102" y="53"/>
                  </a:cubicBezTo>
                  <a:cubicBezTo>
                    <a:pt x="99" y="64"/>
                    <a:pt x="116" y="82"/>
                    <a:pt x="129" y="79"/>
                  </a:cubicBezTo>
                  <a:cubicBezTo>
                    <a:pt x="137" y="77"/>
                    <a:pt x="144" y="68"/>
                    <a:pt x="152"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8">
              <a:extLst>
                <a:ext uri="{FF2B5EF4-FFF2-40B4-BE49-F238E27FC236}">
                  <a16:creationId xmlns:a16="http://schemas.microsoft.com/office/drawing/2014/main" id="{BF2220B9-4F58-49AD-B3DC-09DB842FA221}"/>
                </a:ext>
              </a:extLst>
            </p:cNvPr>
            <p:cNvSpPr>
              <a:spLocks/>
            </p:cNvSpPr>
            <p:nvPr/>
          </p:nvSpPr>
          <p:spPr bwMode="auto">
            <a:xfrm>
              <a:off x="2056383" y="1243632"/>
              <a:ext cx="287340" cy="271121"/>
            </a:xfrm>
            <a:custGeom>
              <a:avLst/>
              <a:gdLst>
                <a:gd name="T0" fmla="*/ 52 w 351"/>
                <a:gd name="T1" fmla="*/ 170 h 331"/>
                <a:gd name="T2" fmla="*/ 56 w 351"/>
                <a:gd name="T3" fmla="*/ 115 h 331"/>
                <a:gd name="T4" fmla="*/ 51 w 351"/>
                <a:gd name="T5" fmla="*/ 13 h 331"/>
                <a:gd name="T6" fmla="*/ 66 w 351"/>
                <a:gd name="T7" fmla="*/ 1 h 331"/>
                <a:gd name="T8" fmla="*/ 83 w 351"/>
                <a:gd name="T9" fmla="*/ 19 h 331"/>
                <a:gd name="T10" fmla="*/ 84 w 351"/>
                <a:gd name="T11" fmla="*/ 79 h 331"/>
                <a:gd name="T12" fmla="*/ 127 w 351"/>
                <a:gd name="T13" fmla="*/ 112 h 331"/>
                <a:gd name="T14" fmla="*/ 144 w 351"/>
                <a:gd name="T15" fmla="*/ 81 h 331"/>
                <a:gd name="T16" fmla="*/ 135 w 351"/>
                <a:gd name="T17" fmla="*/ 61 h 331"/>
                <a:gd name="T18" fmla="*/ 142 w 351"/>
                <a:gd name="T19" fmla="*/ 29 h 331"/>
                <a:gd name="T20" fmla="*/ 175 w 351"/>
                <a:gd name="T21" fmla="*/ 28 h 331"/>
                <a:gd name="T22" fmla="*/ 188 w 351"/>
                <a:gd name="T23" fmla="*/ 55 h 331"/>
                <a:gd name="T24" fmla="*/ 182 w 351"/>
                <a:gd name="T25" fmla="*/ 80 h 331"/>
                <a:gd name="T26" fmla="*/ 193 w 351"/>
                <a:gd name="T27" fmla="*/ 111 h 331"/>
                <a:gd name="T28" fmla="*/ 233 w 351"/>
                <a:gd name="T29" fmla="*/ 93 h 331"/>
                <a:gd name="T30" fmla="*/ 232 w 351"/>
                <a:gd name="T31" fmla="*/ 27 h 331"/>
                <a:gd name="T32" fmla="*/ 234 w 351"/>
                <a:gd name="T33" fmla="*/ 7 h 331"/>
                <a:gd name="T34" fmla="*/ 255 w 351"/>
                <a:gd name="T35" fmla="*/ 4 h 331"/>
                <a:gd name="T36" fmla="*/ 313 w 351"/>
                <a:gd name="T37" fmla="*/ 16 h 331"/>
                <a:gd name="T38" fmla="*/ 331 w 351"/>
                <a:gd name="T39" fmla="*/ 34 h 331"/>
                <a:gd name="T40" fmla="*/ 309 w 351"/>
                <a:gd name="T41" fmla="*/ 45 h 331"/>
                <a:gd name="T42" fmla="*/ 279 w 351"/>
                <a:gd name="T43" fmla="*/ 70 h 331"/>
                <a:gd name="T44" fmla="*/ 275 w 351"/>
                <a:gd name="T45" fmla="*/ 139 h 331"/>
                <a:gd name="T46" fmla="*/ 236 w 351"/>
                <a:gd name="T47" fmla="*/ 175 h 331"/>
                <a:gd name="T48" fmla="*/ 211 w 351"/>
                <a:gd name="T49" fmla="*/ 173 h 331"/>
                <a:gd name="T50" fmla="*/ 190 w 351"/>
                <a:gd name="T51" fmla="*/ 180 h 331"/>
                <a:gd name="T52" fmla="*/ 197 w 351"/>
                <a:gd name="T53" fmla="*/ 208 h 331"/>
                <a:gd name="T54" fmla="*/ 287 w 351"/>
                <a:gd name="T55" fmla="*/ 212 h 331"/>
                <a:gd name="T56" fmla="*/ 300 w 351"/>
                <a:gd name="T57" fmla="*/ 192 h 331"/>
                <a:gd name="T58" fmla="*/ 305 w 351"/>
                <a:gd name="T59" fmla="*/ 165 h 331"/>
                <a:gd name="T60" fmla="*/ 321 w 351"/>
                <a:gd name="T61" fmla="*/ 150 h 331"/>
                <a:gd name="T62" fmla="*/ 339 w 351"/>
                <a:gd name="T63" fmla="*/ 166 h 331"/>
                <a:gd name="T64" fmla="*/ 331 w 351"/>
                <a:gd name="T65" fmla="*/ 231 h 331"/>
                <a:gd name="T66" fmla="*/ 285 w 351"/>
                <a:gd name="T67" fmla="*/ 258 h 331"/>
                <a:gd name="T68" fmla="*/ 154 w 351"/>
                <a:gd name="T69" fmla="*/ 250 h 331"/>
                <a:gd name="T70" fmla="*/ 137 w 351"/>
                <a:gd name="T71" fmla="*/ 251 h 331"/>
                <a:gd name="T72" fmla="*/ 125 w 351"/>
                <a:gd name="T73" fmla="*/ 270 h 331"/>
                <a:gd name="T74" fmla="*/ 140 w 351"/>
                <a:gd name="T75" fmla="*/ 286 h 331"/>
                <a:gd name="T76" fmla="*/ 315 w 351"/>
                <a:gd name="T77" fmla="*/ 289 h 331"/>
                <a:gd name="T78" fmla="*/ 333 w 351"/>
                <a:gd name="T79" fmla="*/ 288 h 331"/>
                <a:gd name="T80" fmla="*/ 350 w 351"/>
                <a:gd name="T81" fmla="*/ 304 h 331"/>
                <a:gd name="T82" fmla="*/ 343 w 351"/>
                <a:gd name="T83" fmla="*/ 324 h 331"/>
                <a:gd name="T84" fmla="*/ 317 w 351"/>
                <a:gd name="T85" fmla="*/ 330 h 331"/>
                <a:gd name="T86" fmla="*/ 45 w 351"/>
                <a:gd name="T87" fmla="*/ 331 h 331"/>
                <a:gd name="T88" fmla="*/ 3 w 351"/>
                <a:gd name="T89" fmla="*/ 295 h 331"/>
                <a:gd name="T90" fmla="*/ 6 w 351"/>
                <a:gd name="T91" fmla="*/ 221 h 331"/>
                <a:gd name="T92" fmla="*/ 29 w 351"/>
                <a:gd name="T93" fmla="*/ 204 h 331"/>
                <a:gd name="T94" fmla="*/ 39 w 351"/>
                <a:gd name="T95" fmla="*/ 225 h 331"/>
                <a:gd name="T96" fmla="*/ 47 w 351"/>
                <a:gd name="T97" fmla="*/ 268 h 331"/>
                <a:gd name="T98" fmla="*/ 65 w 351"/>
                <a:gd name="T99" fmla="*/ 283 h 331"/>
                <a:gd name="T100" fmla="*/ 70 w 351"/>
                <a:gd name="T101" fmla="*/ 263 h 331"/>
                <a:gd name="T102" fmla="*/ 68 w 351"/>
                <a:gd name="T103" fmla="*/ 243 h 331"/>
                <a:gd name="T104" fmla="*/ 104 w 351"/>
                <a:gd name="T105" fmla="*/ 210 h 331"/>
                <a:gd name="T106" fmla="*/ 123 w 351"/>
                <a:gd name="T107" fmla="*/ 208 h 331"/>
                <a:gd name="T108" fmla="*/ 135 w 351"/>
                <a:gd name="T109" fmla="*/ 187 h 331"/>
                <a:gd name="T110" fmla="*/ 118 w 351"/>
                <a:gd name="T111" fmla="*/ 172 h 331"/>
                <a:gd name="T112" fmla="*/ 79 w 351"/>
                <a:gd name="T113" fmla="*/ 176 h 331"/>
                <a:gd name="T114" fmla="*/ 57 w 351"/>
                <a:gd name="T115" fmla="*/ 175 h 331"/>
                <a:gd name="T116" fmla="*/ 52 w 351"/>
                <a:gd name="T117" fmla="*/ 17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1" h="331">
                  <a:moveTo>
                    <a:pt x="52" y="170"/>
                  </a:moveTo>
                  <a:cubicBezTo>
                    <a:pt x="80" y="151"/>
                    <a:pt x="66" y="134"/>
                    <a:pt x="56" y="115"/>
                  </a:cubicBezTo>
                  <a:cubicBezTo>
                    <a:pt x="38" y="83"/>
                    <a:pt x="42" y="47"/>
                    <a:pt x="51" y="13"/>
                  </a:cubicBezTo>
                  <a:cubicBezTo>
                    <a:pt x="52" y="8"/>
                    <a:pt x="63" y="0"/>
                    <a:pt x="66" y="1"/>
                  </a:cubicBezTo>
                  <a:cubicBezTo>
                    <a:pt x="73" y="5"/>
                    <a:pt x="82" y="12"/>
                    <a:pt x="83" y="19"/>
                  </a:cubicBezTo>
                  <a:cubicBezTo>
                    <a:pt x="85" y="39"/>
                    <a:pt x="83" y="59"/>
                    <a:pt x="84" y="79"/>
                  </a:cubicBezTo>
                  <a:cubicBezTo>
                    <a:pt x="85" y="105"/>
                    <a:pt x="103" y="118"/>
                    <a:pt x="127" y="112"/>
                  </a:cubicBezTo>
                  <a:cubicBezTo>
                    <a:pt x="144" y="107"/>
                    <a:pt x="150" y="97"/>
                    <a:pt x="144" y="81"/>
                  </a:cubicBezTo>
                  <a:cubicBezTo>
                    <a:pt x="141" y="74"/>
                    <a:pt x="135" y="68"/>
                    <a:pt x="135" y="61"/>
                  </a:cubicBezTo>
                  <a:cubicBezTo>
                    <a:pt x="135" y="50"/>
                    <a:pt x="136" y="35"/>
                    <a:pt x="142" y="29"/>
                  </a:cubicBezTo>
                  <a:cubicBezTo>
                    <a:pt x="149" y="24"/>
                    <a:pt x="166" y="23"/>
                    <a:pt x="175" y="28"/>
                  </a:cubicBezTo>
                  <a:cubicBezTo>
                    <a:pt x="182" y="31"/>
                    <a:pt x="186" y="45"/>
                    <a:pt x="188" y="55"/>
                  </a:cubicBezTo>
                  <a:cubicBezTo>
                    <a:pt x="189" y="63"/>
                    <a:pt x="184" y="72"/>
                    <a:pt x="182" y="80"/>
                  </a:cubicBezTo>
                  <a:cubicBezTo>
                    <a:pt x="178" y="93"/>
                    <a:pt x="176" y="106"/>
                    <a:pt x="193" y="111"/>
                  </a:cubicBezTo>
                  <a:cubicBezTo>
                    <a:pt x="212" y="116"/>
                    <a:pt x="231" y="109"/>
                    <a:pt x="233" y="93"/>
                  </a:cubicBezTo>
                  <a:cubicBezTo>
                    <a:pt x="235" y="71"/>
                    <a:pt x="232" y="49"/>
                    <a:pt x="232" y="27"/>
                  </a:cubicBezTo>
                  <a:cubicBezTo>
                    <a:pt x="232" y="20"/>
                    <a:pt x="230" y="10"/>
                    <a:pt x="234" y="7"/>
                  </a:cubicBezTo>
                  <a:cubicBezTo>
                    <a:pt x="239" y="3"/>
                    <a:pt x="248" y="3"/>
                    <a:pt x="255" y="4"/>
                  </a:cubicBezTo>
                  <a:cubicBezTo>
                    <a:pt x="275" y="7"/>
                    <a:pt x="294" y="10"/>
                    <a:pt x="313" y="16"/>
                  </a:cubicBezTo>
                  <a:cubicBezTo>
                    <a:pt x="320" y="18"/>
                    <a:pt x="331" y="27"/>
                    <a:pt x="331" y="34"/>
                  </a:cubicBezTo>
                  <a:cubicBezTo>
                    <a:pt x="332" y="47"/>
                    <a:pt x="321" y="47"/>
                    <a:pt x="309" y="45"/>
                  </a:cubicBezTo>
                  <a:cubicBezTo>
                    <a:pt x="285" y="40"/>
                    <a:pt x="280" y="45"/>
                    <a:pt x="279" y="70"/>
                  </a:cubicBezTo>
                  <a:cubicBezTo>
                    <a:pt x="279" y="93"/>
                    <a:pt x="278" y="116"/>
                    <a:pt x="275" y="139"/>
                  </a:cubicBezTo>
                  <a:cubicBezTo>
                    <a:pt x="273" y="168"/>
                    <a:pt x="264" y="175"/>
                    <a:pt x="236" y="175"/>
                  </a:cubicBezTo>
                  <a:cubicBezTo>
                    <a:pt x="228" y="174"/>
                    <a:pt x="219" y="172"/>
                    <a:pt x="211" y="173"/>
                  </a:cubicBezTo>
                  <a:cubicBezTo>
                    <a:pt x="203" y="173"/>
                    <a:pt x="190" y="177"/>
                    <a:pt x="190" y="180"/>
                  </a:cubicBezTo>
                  <a:cubicBezTo>
                    <a:pt x="189" y="190"/>
                    <a:pt x="191" y="204"/>
                    <a:pt x="197" y="208"/>
                  </a:cubicBezTo>
                  <a:cubicBezTo>
                    <a:pt x="225" y="226"/>
                    <a:pt x="257" y="223"/>
                    <a:pt x="287" y="212"/>
                  </a:cubicBezTo>
                  <a:cubicBezTo>
                    <a:pt x="293" y="210"/>
                    <a:pt x="297" y="199"/>
                    <a:pt x="300" y="192"/>
                  </a:cubicBezTo>
                  <a:cubicBezTo>
                    <a:pt x="303" y="183"/>
                    <a:pt x="301" y="173"/>
                    <a:pt x="305" y="165"/>
                  </a:cubicBezTo>
                  <a:cubicBezTo>
                    <a:pt x="307" y="158"/>
                    <a:pt x="317" y="149"/>
                    <a:pt x="321" y="150"/>
                  </a:cubicBezTo>
                  <a:cubicBezTo>
                    <a:pt x="328" y="152"/>
                    <a:pt x="339" y="161"/>
                    <a:pt x="339" y="166"/>
                  </a:cubicBezTo>
                  <a:cubicBezTo>
                    <a:pt x="338" y="188"/>
                    <a:pt x="336" y="210"/>
                    <a:pt x="331" y="231"/>
                  </a:cubicBezTo>
                  <a:cubicBezTo>
                    <a:pt x="325" y="253"/>
                    <a:pt x="305" y="259"/>
                    <a:pt x="285" y="258"/>
                  </a:cubicBezTo>
                  <a:cubicBezTo>
                    <a:pt x="242" y="257"/>
                    <a:pt x="198" y="253"/>
                    <a:pt x="154" y="250"/>
                  </a:cubicBezTo>
                  <a:cubicBezTo>
                    <a:pt x="149" y="249"/>
                    <a:pt x="141" y="248"/>
                    <a:pt x="137" y="251"/>
                  </a:cubicBezTo>
                  <a:cubicBezTo>
                    <a:pt x="131" y="256"/>
                    <a:pt x="124" y="264"/>
                    <a:pt x="125" y="270"/>
                  </a:cubicBezTo>
                  <a:cubicBezTo>
                    <a:pt x="125" y="276"/>
                    <a:pt x="134" y="286"/>
                    <a:pt x="140" y="286"/>
                  </a:cubicBezTo>
                  <a:cubicBezTo>
                    <a:pt x="198" y="288"/>
                    <a:pt x="257" y="288"/>
                    <a:pt x="315" y="289"/>
                  </a:cubicBezTo>
                  <a:cubicBezTo>
                    <a:pt x="321" y="289"/>
                    <a:pt x="328" y="286"/>
                    <a:pt x="333" y="288"/>
                  </a:cubicBezTo>
                  <a:cubicBezTo>
                    <a:pt x="340" y="291"/>
                    <a:pt x="348" y="297"/>
                    <a:pt x="350" y="304"/>
                  </a:cubicBezTo>
                  <a:cubicBezTo>
                    <a:pt x="351" y="309"/>
                    <a:pt x="348" y="320"/>
                    <a:pt x="343" y="324"/>
                  </a:cubicBezTo>
                  <a:cubicBezTo>
                    <a:pt x="336" y="329"/>
                    <a:pt x="326" y="330"/>
                    <a:pt x="317" y="330"/>
                  </a:cubicBezTo>
                  <a:cubicBezTo>
                    <a:pt x="227" y="331"/>
                    <a:pt x="136" y="331"/>
                    <a:pt x="45" y="331"/>
                  </a:cubicBezTo>
                  <a:cubicBezTo>
                    <a:pt x="16" y="331"/>
                    <a:pt x="7" y="325"/>
                    <a:pt x="3" y="295"/>
                  </a:cubicBezTo>
                  <a:cubicBezTo>
                    <a:pt x="0" y="271"/>
                    <a:pt x="3" y="245"/>
                    <a:pt x="6" y="221"/>
                  </a:cubicBezTo>
                  <a:cubicBezTo>
                    <a:pt x="7" y="214"/>
                    <a:pt x="21" y="209"/>
                    <a:pt x="29" y="204"/>
                  </a:cubicBezTo>
                  <a:cubicBezTo>
                    <a:pt x="33" y="211"/>
                    <a:pt x="38" y="218"/>
                    <a:pt x="39" y="225"/>
                  </a:cubicBezTo>
                  <a:cubicBezTo>
                    <a:pt x="43" y="240"/>
                    <a:pt x="42" y="255"/>
                    <a:pt x="47" y="268"/>
                  </a:cubicBezTo>
                  <a:cubicBezTo>
                    <a:pt x="49" y="274"/>
                    <a:pt x="59" y="278"/>
                    <a:pt x="65" y="283"/>
                  </a:cubicBezTo>
                  <a:cubicBezTo>
                    <a:pt x="67" y="276"/>
                    <a:pt x="70" y="270"/>
                    <a:pt x="70" y="263"/>
                  </a:cubicBezTo>
                  <a:cubicBezTo>
                    <a:pt x="71" y="257"/>
                    <a:pt x="68" y="250"/>
                    <a:pt x="68" y="243"/>
                  </a:cubicBezTo>
                  <a:cubicBezTo>
                    <a:pt x="67" y="210"/>
                    <a:pt x="71" y="207"/>
                    <a:pt x="104" y="210"/>
                  </a:cubicBezTo>
                  <a:cubicBezTo>
                    <a:pt x="110" y="211"/>
                    <a:pt x="118" y="211"/>
                    <a:pt x="123" y="208"/>
                  </a:cubicBezTo>
                  <a:cubicBezTo>
                    <a:pt x="129" y="203"/>
                    <a:pt x="136" y="194"/>
                    <a:pt x="135" y="187"/>
                  </a:cubicBezTo>
                  <a:cubicBezTo>
                    <a:pt x="134" y="181"/>
                    <a:pt x="125" y="172"/>
                    <a:pt x="118" y="172"/>
                  </a:cubicBezTo>
                  <a:cubicBezTo>
                    <a:pt x="105" y="170"/>
                    <a:pt x="92" y="175"/>
                    <a:pt x="79" y="176"/>
                  </a:cubicBezTo>
                  <a:cubicBezTo>
                    <a:pt x="72" y="176"/>
                    <a:pt x="64" y="175"/>
                    <a:pt x="57" y="175"/>
                  </a:cubicBezTo>
                  <a:cubicBezTo>
                    <a:pt x="56" y="173"/>
                    <a:pt x="54" y="171"/>
                    <a:pt x="52"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9">
              <a:extLst>
                <a:ext uri="{FF2B5EF4-FFF2-40B4-BE49-F238E27FC236}">
                  <a16:creationId xmlns:a16="http://schemas.microsoft.com/office/drawing/2014/main" id="{02087054-524B-435C-A602-B8E521760ECE}"/>
                </a:ext>
              </a:extLst>
            </p:cNvPr>
            <p:cNvSpPr>
              <a:spLocks/>
            </p:cNvSpPr>
            <p:nvPr/>
          </p:nvSpPr>
          <p:spPr bwMode="auto">
            <a:xfrm>
              <a:off x="2057301" y="922326"/>
              <a:ext cx="297744" cy="283668"/>
            </a:xfrm>
            <a:custGeom>
              <a:avLst/>
              <a:gdLst>
                <a:gd name="T0" fmla="*/ 80 w 364"/>
                <a:gd name="T1" fmla="*/ 151 h 346"/>
                <a:gd name="T2" fmla="*/ 165 w 364"/>
                <a:gd name="T3" fmla="*/ 250 h 346"/>
                <a:gd name="T4" fmla="*/ 245 w 364"/>
                <a:gd name="T5" fmla="*/ 256 h 346"/>
                <a:gd name="T6" fmla="*/ 267 w 364"/>
                <a:gd name="T7" fmla="*/ 211 h 346"/>
                <a:gd name="T8" fmla="*/ 249 w 364"/>
                <a:gd name="T9" fmla="*/ 203 h 346"/>
                <a:gd name="T10" fmla="*/ 139 w 364"/>
                <a:gd name="T11" fmla="*/ 170 h 346"/>
                <a:gd name="T12" fmla="*/ 108 w 364"/>
                <a:gd name="T13" fmla="*/ 136 h 346"/>
                <a:gd name="T14" fmla="*/ 118 w 364"/>
                <a:gd name="T15" fmla="*/ 109 h 346"/>
                <a:gd name="T16" fmla="*/ 138 w 364"/>
                <a:gd name="T17" fmla="*/ 107 h 346"/>
                <a:gd name="T18" fmla="*/ 191 w 364"/>
                <a:gd name="T19" fmla="*/ 73 h 346"/>
                <a:gd name="T20" fmla="*/ 241 w 364"/>
                <a:gd name="T21" fmla="*/ 6 h 346"/>
                <a:gd name="T22" fmla="*/ 243 w 364"/>
                <a:gd name="T23" fmla="*/ 35 h 346"/>
                <a:gd name="T24" fmla="*/ 191 w 364"/>
                <a:gd name="T25" fmla="*/ 109 h 346"/>
                <a:gd name="T26" fmla="*/ 170 w 364"/>
                <a:gd name="T27" fmla="*/ 124 h 346"/>
                <a:gd name="T28" fmla="*/ 209 w 364"/>
                <a:gd name="T29" fmla="*/ 135 h 346"/>
                <a:gd name="T30" fmla="*/ 259 w 364"/>
                <a:gd name="T31" fmla="*/ 59 h 346"/>
                <a:gd name="T32" fmla="*/ 268 w 364"/>
                <a:gd name="T33" fmla="*/ 29 h 346"/>
                <a:gd name="T34" fmla="*/ 306 w 364"/>
                <a:gd name="T35" fmla="*/ 9 h 346"/>
                <a:gd name="T36" fmla="*/ 295 w 364"/>
                <a:gd name="T37" fmla="*/ 59 h 346"/>
                <a:gd name="T38" fmla="*/ 255 w 364"/>
                <a:gd name="T39" fmla="*/ 134 h 346"/>
                <a:gd name="T40" fmla="*/ 251 w 364"/>
                <a:gd name="T41" fmla="*/ 162 h 346"/>
                <a:gd name="T42" fmla="*/ 283 w 364"/>
                <a:gd name="T43" fmla="*/ 153 h 346"/>
                <a:gd name="T44" fmla="*/ 319 w 364"/>
                <a:gd name="T45" fmla="*/ 61 h 346"/>
                <a:gd name="T46" fmla="*/ 323 w 364"/>
                <a:gd name="T47" fmla="*/ 14 h 346"/>
                <a:gd name="T48" fmla="*/ 335 w 364"/>
                <a:gd name="T49" fmla="*/ 0 h 346"/>
                <a:gd name="T50" fmla="*/ 357 w 364"/>
                <a:gd name="T51" fmla="*/ 9 h 346"/>
                <a:gd name="T52" fmla="*/ 364 w 364"/>
                <a:gd name="T53" fmla="*/ 49 h 346"/>
                <a:gd name="T54" fmla="*/ 318 w 364"/>
                <a:gd name="T55" fmla="*/ 173 h 346"/>
                <a:gd name="T56" fmla="*/ 326 w 364"/>
                <a:gd name="T57" fmla="*/ 257 h 346"/>
                <a:gd name="T58" fmla="*/ 317 w 364"/>
                <a:gd name="T59" fmla="*/ 289 h 346"/>
                <a:gd name="T60" fmla="*/ 266 w 364"/>
                <a:gd name="T61" fmla="*/ 292 h 346"/>
                <a:gd name="T62" fmla="*/ 221 w 364"/>
                <a:gd name="T63" fmla="*/ 319 h 346"/>
                <a:gd name="T64" fmla="*/ 190 w 364"/>
                <a:gd name="T65" fmla="*/ 342 h 346"/>
                <a:gd name="T66" fmla="*/ 165 w 364"/>
                <a:gd name="T67" fmla="*/ 325 h 346"/>
                <a:gd name="T68" fmla="*/ 152 w 364"/>
                <a:gd name="T69" fmla="*/ 298 h 346"/>
                <a:gd name="T70" fmla="*/ 97 w 364"/>
                <a:gd name="T71" fmla="*/ 295 h 346"/>
                <a:gd name="T72" fmla="*/ 77 w 364"/>
                <a:gd name="T73" fmla="*/ 317 h 346"/>
                <a:gd name="T74" fmla="*/ 16 w 364"/>
                <a:gd name="T75" fmla="*/ 334 h 346"/>
                <a:gd name="T76" fmla="*/ 14 w 364"/>
                <a:gd name="T77" fmla="*/ 315 h 346"/>
                <a:gd name="T78" fmla="*/ 64 w 364"/>
                <a:gd name="T79" fmla="*/ 284 h 346"/>
                <a:gd name="T80" fmla="*/ 72 w 364"/>
                <a:gd name="T81" fmla="*/ 237 h 346"/>
                <a:gd name="T82" fmla="*/ 46 w 364"/>
                <a:gd name="T83" fmla="*/ 233 h 346"/>
                <a:gd name="T84" fmla="*/ 16 w 364"/>
                <a:gd name="T85" fmla="*/ 252 h 346"/>
                <a:gd name="T86" fmla="*/ 0 w 364"/>
                <a:gd name="T87" fmla="*/ 250 h 346"/>
                <a:gd name="T88" fmla="*/ 3 w 364"/>
                <a:gd name="T89" fmla="*/ 234 h 346"/>
                <a:gd name="T90" fmla="*/ 10 w 364"/>
                <a:gd name="T91" fmla="*/ 227 h 346"/>
                <a:gd name="T92" fmla="*/ 68 w 364"/>
                <a:gd name="T93" fmla="*/ 168 h 346"/>
                <a:gd name="T94" fmla="*/ 80 w 364"/>
                <a:gd name="T95" fmla="*/ 151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4" h="346">
                  <a:moveTo>
                    <a:pt x="80" y="151"/>
                  </a:moveTo>
                  <a:cubicBezTo>
                    <a:pt x="92" y="203"/>
                    <a:pt x="125" y="230"/>
                    <a:pt x="165" y="250"/>
                  </a:cubicBezTo>
                  <a:cubicBezTo>
                    <a:pt x="190" y="262"/>
                    <a:pt x="217" y="268"/>
                    <a:pt x="245" y="256"/>
                  </a:cubicBezTo>
                  <a:cubicBezTo>
                    <a:pt x="264" y="247"/>
                    <a:pt x="274" y="229"/>
                    <a:pt x="267" y="211"/>
                  </a:cubicBezTo>
                  <a:cubicBezTo>
                    <a:pt x="265" y="206"/>
                    <a:pt x="255" y="203"/>
                    <a:pt x="249" y="203"/>
                  </a:cubicBezTo>
                  <a:cubicBezTo>
                    <a:pt x="210" y="200"/>
                    <a:pt x="171" y="194"/>
                    <a:pt x="139" y="170"/>
                  </a:cubicBezTo>
                  <a:cubicBezTo>
                    <a:pt x="127" y="161"/>
                    <a:pt x="117" y="148"/>
                    <a:pt x="108" y="136"/>
                  </a:cubicBezTo>
                  <a:cubicBezTo>
                    <a:pt x="98" y="123"/>
                    <a:pt x="105" y="114"/>
                    <a:pt x="118" y="109"/>
                  </a:cubicBezTo>
                  <a:cubicBezTo>
                    <a:pt x="125" y="107"/>
                    <a:pt x="132" y="108"/>
                    <a:pt x="138" y="107"/>
                  </a:cubicBezTo>
                  <a:cubicBezTo>
                    <a:pt x="162" y="106"/>
                    <a:pt x="181" y="97"/>
                    <a:pt x="191" y="73"/>
                  </a:cubicBezTo>
                  <a:cubicBezTo>
                    <a:pt x="202" y="49"/>
                    <a:pt x="214" y="26"/>
                    <a:pt x="241" y="6"/>
                  </a:cubicBezTo>
                  <a:cubicBezTo>
                    <a:pt x="242" y="19"/>
                    <a:pt x="245" y="27"/>
                    <a:pt x="243" y="35"/>
                  </a:cubicBezTo>
                  <a:cubicBezTo>
                    <a:pt x="236" y="66"/>
                    <a:pt x="218" y="91"/>
                    <a:pt x="191" y="109"/>
                  </a:cubicBezTo>
                  <a:cubicBezTo>
                    <a:pt x="184" y="114"/>
                    <a:pt x="177" y="119"/>
                    <a:pt x="170" y="124"/>
                  </a:cubicBezTo>
                  <a:cubicBezTo>
                    <a:pt x="181" y="141"/>
                    <a:pt x="193" y="144"/>
                    <a:pt x="209" y="135"/>
                  </a:cubicBezTo>
                  <a:cubicBezTo>
                    <a:pt x="239" y="119"/>
                    <a:pt x="250" y="90"/>
                    <a:pt x="259" y="59"/>
                  </a:cubicBezTo>
                  <a:cubicBezTo>
                    <a:pt x="262" y="49"/>
                    <a:pt x="264" y="39"/>
                    <a:pt x="268" y="29"/>
                  </a:cubicBezTo>
                  <a:cubicBezTo>
                    <a:pt x="274" y="16"/>
                    <a:pt x="282" y="5"/>
                    <a:pt x="306" y="9"/>
                  </a:cubicBezTo>
                  <a:cubicBezTo>
                    <a:pt x="302" y="26"/>
                    <a:pt x="302" y="44"/>
                    <a:pt x="295" y="59"/>
                  </a:cubicBezTo>
                  <a:cubicBezTo>
                    <a:pt x="284" y="85"/>
                    <a:pt x="267" y="109"/>
                    <a:pt x="255" y="134"/>
                  </a:cubicBezTo>
                  <a:cubicBezTo>
                    <a:pt x="251" y="142"/>
                    <a:pt x="252" y="153"/>
                    <a:pt x="251" y="162"/>
                  </a:cubicBezTo>
                  <a:cubicBezTo>
                    <a:pt x="262" y="159"/>
                    <a:pt x="275" y="160"/>
                    <a:pt x="283" y="153"/>
                  </a:cubicBezTo>
                  <a:cubicBezTo>
                    <a:pt x="309" y="129"/>
                    <a:pt x="317" y="96"/>
                    <a:pt x="319" y="61"/>
                  </a:cubicBezTo>
                  <a:cubicBezTo>
                    <a:pt x="320" y="46"/>
                    <a:pt x="321" y="30"/>
                    <a:pt x="323" y="14"/>
                  </a:cubicBezTo>
                  <a:cubicBezTo>
                    <a:pt x="324" y="9"/>
                    <a:pt x="331" y="0"/>
                    <a:pt x="335" y="0"/>
                  </a:cubicBezTo>
                  <a:cubicBezTo>
                    <a:pt x="343" y="0"/>
                    <a:pt x="354" y="4"/>
                    <a:pt x="357" y="9"/>
                  </a:cubicBezTo>
                  <a:cubicBezTo>
                    <a:pt x="362" y="21"/>
                    <a:pt x="364" y="36"/>
                    <a:pt x="364" y="49"/>
                  </a:cubicBezTo>
                  <a:cubicBezTo>
                    <a:pt x="364" y="96"/>
                    <a:pt x="346" y="136"/>
                    <a:pt x="318" y="173"/>
                  </a:cubicBezTo>
                  <a:cubicBezTo>
                    <a:pt x="304" y="193"/>
                    <a:pt x="309" y="240"/>
                    <a:pt x="326" y="257"/>
                  </a:cubicBezTo>
                  <a:cubicBezTo>
                    <a:pt x="339" y="269"/>
                    <a:pt x="335" y="286"/>
                    <a:pt x="317" y="289"/>
                  </a:cubicBezTo>
                  <a:cubicBezTo>
                    <a:pt x="300" y="293"/>
                    <a:pt x="283" y="294"/>
                    <a:pt x="266" y="292"/>
                  </a:cubicBezTo>
                  <a:cubicBezTo>
                    <a:pt x="236" y="288"/>
                    <a:pt x="232" y="291"/>
                    <a:pt x="221" y="319"/>
                  </a:cubicBezTo>
                  <a:cubicBezTo>
                    <a:pt x="217" y="329"/>
                    <a:pt x="202" y="337"/>
                    <a:pt x="190" y="342"/>
                  </a:cubicBezTo>
                  <a:cubicBezTo>
                    <a:pt x="178" y="346"/>
                    <a:pt x="169" y="337"/>
                    <a:pt x="165" y="325"/>
                  </a:cubicBezTo>
                  <a:cubicBezTo>
                    <a:pt x="161" y="315"/>
                    <a:pt x="157" y="306"/>
                    <a:pt x="152" y="298"/>
                  </a:cubicBezTo>
                  <a:cubicBezTo>
                    <a:pt x="137" y="278"/>
                    <a:pt x="114" y="277"/>
                    <a:pt x="97" y="295"/>
                  </a:cubicBezTo>
                  <a:cubicBezTo>
                    <a:pt x="90" y="302"/>
                    <a:pt x="83" y="309"/>
                    <a:pt x="77" y="317"/>
                  </a:cubicBezTo>
                  <a:cubicBezTo>
                    <a:pt x="60" y="335"/>
                    <a:pt x="38" y="337"/>
                    <a:pt x="16" y="334"/>
                  </a:cubicBezTo>
                  <a:cubicBezTo>
                    <a:pt x="2" y="332"/>
                    <a:pt x="6" y="321"/>
                    <a:pt x="14" y="315"/>
                  </a:cubicBezTo>
                  <a:cubicBezTo>
                    <a:pt x="30" y="304"/>
                    <a:pt x="47" y="294"/>
                    <a:pt x="64" y="284"/>
                  </a:cubicBezTo>
                  <a:cubicBezTo>
                    <a:pt x="85" y="272"/>
                    <a:pt x="88" y="256"/>
                    <a:pt x="72" y="237"/>
                  </a:cubicBezTo>
                  <a:cubicBezTo>
                    <a:pt x="64" y="228"/>
                    <a:pt x="56" y="227"/>
                    <a:pt x="46" y="233"/>
                  </a:cubicBezTo>
                  <a:cubicBezTo>
                    <a:pt x="36" y="240"/>
                    <a:pt x="27" y="247"/>
                    <a:pt x="16" y="252"/>
                  </a:cubicBezTo>
                  <a:cubicBezTo>
                    <a:pt x="12" y="254"/>
                    <a:pt x="6" y="251"/>
                    <a:pt x="0" y="250"/>
                  </a:cubicBezTo>
                  <a:cubicBezTo>
                    <a:pt x="1" y="245"/>
                    <a:pt x="1" y="239"/>
                    <a:pt x="3" y="234"/>
                  </a:cubicBezTo>
                  <a:cubicBezTo>
                    <a:pt x="4" y="231"/>
                    <a:pt x="8" y="230"/>
                    <a:pt x="10" y="227"/>
                  </a:cubicBezTo>
                  <a:cubicBezTo>
                    <a:pt x="30" y="208"/>
                    <a:pt x="49" y="188"/>
                    <a:pt x="68" y="168"/>
                  </a:cubicBezTo>
                  <a:cubicBezTo>
                    <a:pt x="71" y="164"/>
                    <a:pt x="74" y="160"/>
                    <a:pt x="80" y="1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10">
              <a:extLst>
                <a:ext uri="{FF2B5EF4-FFF2-40B4-BE49-F238E27FC236}">
                  <a16:creationId xmlns:a16="http://schemas.microsoft.com/office/drawing/2014/main" id="{80E06D25-4F8D-4A0B-A3E3-CE24D2CF94E9}"/>
                </a:ext>
              </a:extLst>
            </p:cNvPr>
            <p:cNvSpPr>
              <a:spLocks/>
            </p:cNvSpPr>
            <p:nvPr/>
          </p:nvSpPr>
          <p:spPr bwMode="auto">
            <a:xfrm>
              <a:off x="1949281" y="1249141"/>
              <a:ext cx="74359" cy="268979"/>
            </a:xfrm>
            <a:custGeom>
              <a:avLst/>
              <a:gdLst>
                <a:gd name="T0" fmla="*/ 91 w 91"/>
                <a:gd name="T1" fmla="*/ 1 h 328"/>
                <a:gd name="T2" fmla="*/ 91 w 91"/>
                <a:gd name="T3" fmla="*/ 103 h 328"/>
                <a:gd name="T4" fmla="*/ 73 w 91"/>
                <a:gd name="T5" fmla="*/ 147 h 328"/>
                <a:gd name="T6" fmla="*/ 52 w 91"/>
                <a:gd name="T7" fmla="*/ 239 h 328"/>
                <a:gd name="T8" fmla="*/ 73 w 91"/>
                <a:gd name="T9" fmla="*/ 304 h 328"/>
                <a:gd name="T10" fmla="*/ 76 w 91"/>
                <a:gd name="T11" fmla="*/ 327 h 328"/>
                <a:gd name="T12" fmla="*/ 25 w 91"/>
                <a:gd name="T13" fmla="*/ 326 h 328"/>
                <a:gd name="T14" fmla="*/ 3 w 91"/>
                <a:gd name="T15" fmla="*/ 299 h 328"/>
                <a:gd name="T16" fmla="*/ 13 w 91"/>
                <a:gd name="T17" fmla="*/ 179 h 328"/>
                <a:gd name="T18" fmla="*/ 36 w 91"/>
                <a:gd name="T19" fmla="*/ 143 h 328"/>
                <a:gd name="T20" fmla="*/ 55 w 91"/>
                <a:gd name="T21" fmla="*/ 57 h 328"/>
                <a:gd name="T22" fmla="*/ 42 w 91"/>
                <a:gd name="T23" fmla="*/ 48 h 328"/>
                <a:gd name="T24" fmla="*/ 13 w 91"/>
                <a:gd name="T25" fmla="*/ 44 h 328"/>
                <a:gd name="T26" fmla="*/ 0 w 91"/>
                <a:gd name="T27" fmla="*/ 33 h 328"/>
                <a:gd name="T28" fmla="*/ 9 w 91"/>
                <a:gd name="T29" fmla="*/ 18 h 328"/>
                <a:gd name="T30" fmla="*/ 79 w 91"/>
                <a:gd name="T31" fmla="*/ 0 h 328"/>
                <a:gd name="T32" fmla="*/ 91 w 91"/>
                <a:gd name="T33" fmla="*/ 1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1" h="328">
                  <a:moveTo>
                    <a:pt x="91" y="1"/>
                  </a:moveTo>
                  <a:cubicBezTo>
                    <a:pt x="91" y="37"/>
                    <a:pt x="90" y="70"/>
                    <a:pt x="91" y="103"/>
                  </a:cubicBezTo>
                  <a:cubicBezTo>
                    <a:pt x="91" y="120"/>
                    <a:pt x="88" y="136"/>
                    <a:pt x="73" y="147"/>
                  </a:cubicBezTo>
                  <a:cubicBezTo>
                    <a:pt x="43" y="172"/>
                    <a:pt x="44" y="205"/>
                    <a:pt x="52" y="239"/>
                  </a:cubicBezTo>
                  <a:cubicBezTo>
                    <a:pt x="57" y="261"/>
                    <a:pt x="66" y="282"/>
                    <a:pt x="73" y="304"/>
                  </a:cubicBezTo>
                  <a:cubicBezTo>
                    <a:pt x="75" y="311"/>
                    <a:pt x="75" y="318"/>
                    <a:pt x="76" y="327"/>
                  </a:cubicBezTo>
                  <a:cubicBezTo>
                    <a:pt x="57" y="327"/>
                    <a:pt x="41" y="328"/>
                    <a:pt x="25" y="326"/>
                  </a:cubicBezTo>
                  <a:cubicBezTo>
                    <a:pt x="10" y="325"/>
                    <a:pt x="2" y="317"/>
                    <a:pt x="3" y="299"/>
                  </a:cubicBezTo>
                  <a:cubicBezTo>
                    <a:pt x="7" y="259"/>
                    <a:pt x="7" y="219"/>
                    <a:pt x="13" y="179"/>
                  </a:cubicBezTo>
                  <a:cubicBezTo>
                    <a:pt x="15" y="166"/>
                    <a:pt x="26" y="153"/>
                    <a:pt x="36" y="143"/>
                  </a:cubicBezTo>
                  <a:cubicBezTo>
                    <a:pt x="60" y="118"/>
                    <a:pt x="58" y="88"/>
                    <a:pt x="55" y="57"/>
                  </a:cubicBezTo>
                  <a:cubicBezTo>
                    <a:pt x="55" y="54"/>
                    <a:pt x="47" y="49"/>
                    <a:pt x="42" y="48"/>
                  </a:cubicBezTo>
                  <a:cubicBezTo>
                    <a:pt x="33" y="46"/>
                    <a:pt x="22" y="46"/>
                    <a:pt x="13" y="44"/>
                  </a:cubicBezTo>
                  <a:cubicBezTo>
                    <a:pt x="8" y="42"/>
                    <a:pt x="1" y="37"/>
                    <a:pt x="0" y="33"/>
                  </a:cubicBezTo>
                  <a:cubicBezTo>
                    <a:pt x="0" y="28"/>
                    <a:pt x="5" y="19"/>
                    <a:pt x="9" y="18"/>
                  </a:cubicBezTo>
                  <a:cubicBezTo>
                    <a:pt x="32" y="11"/>
                    <a:pt x="56" y="6"/>
                    <a:pt x="79" y="0"/>
                  </a:cubicBezTo>
                  <a:cubicBezTo>
                    <a:pt x="82" y="0"/>
                    <a:pt x="86" y="1"/>
                    <a:pt x="9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11">
              <a:extLst>
                <a:ext uri="{FF2B5EF4-FFF2-40B4-BE49-F238E27FC236}">
                  <a16:creationId xmlns:a16="http://schemas.microsoft.com/office/drawing/2014/main" id="{B369B74C-4FD5-418F-A960-F0FBF294651C}"/>
                </a:ext>
              </a:extLst>
            </p:cNvPr>
            <p:cNvSpPr>
              <a:spLocks/>
            </p:cNvSpPr>
            <p:nvPr/>
          </p:nvSpPr>
          <p:spPr bwMode="auto">
            <a:xfrm>
              <a:off x="2041695" y="922326"/>
              <a:ext cx="153921" cy="155757"/>
            </a:xfrm>
            <a:custGeom>
              <a:avLst/>
              <a:gdLst>
                <a:gd name="T0" fmla="*/ 6 w 188"/>
                <a:gd name="T1" fmla="*/ 14 h 190"/>
                <a:gd name="T2" fmla="*/ 63 w 188"/>
                <a:gd name="T3" fmla="*/ 21 h 190"/>
                <a:gd name="T4" fmla="*/ 142 w 188"/>
                <a:gd name="T5" fmla="*/ 37 h 190"/>
                <a:gd name="T6" fmla="*/ 174 w 188"/>
                <a:gd name="T7" fmla="*/ 16 h 190"/>
                <a:gd name="T8" fmla="*/ 182 w 188"/>
                <a:gd name="T9" fmla="*/ 40 h 190"/>
                <a:gd name="T10" fmla="*/ 120 w 188"/>
                <a:gd name="T11" fmla="*/ 79 h 190"/>
                <a:gd name="T12" fmla="*/ 81 w 188"/>
                <a:gd name="T13" fmla="*/ 109 h 190"/>
                <a:gd name="T14" fmla="*/ 45 w 188"/>
                <a:gd name="T15" fmla="*/ 169 h 190"/>
                <a:gd name="T16" fmla="*/ 12 w 188"/>
                <a:gd name="T17" fmla="*/ 174 h 190"/>
                <a:gd name="T18" fmla="*/ 18 w 188"/>
                <a:gd name="T19" fmla="*/ 140 h 190"/>
                <a:gd name="T20" fmla="*/ 39 w 188"/>
                <a:gd name="T21" fmla="*/ 118 h 190"/>
                <a:gd name="T22" fmla="*/ 41 w 188"/>
                <a:gd name="T23" fmla="*/ 56 h 190"/>
                <a:gd name="T24" fmla="*/ 6 w 188"/>
                <a:gd name="T25" fmla="*/ 14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8" h="190">
                  <a:moveTo>
                    <a:pt x="6" y="14"/>
                  </a:moveTo>
                  <a:cubicBezTo>
                    <a:pt x="29" y="0"/>
                    <a:pt x="50" y="4"/>
                    <a:pt x="63" y="21"/>
                  </a:cubicBezTo>
                  <a:cubicBezTo>
                    <a:pt x="87" y="55"/>
                    <a:pt x="107" y="59"/>
                    <a:pt x="142" y="37"/>
                  </a:cubicBezTo>
                  <a:cubicBezTo>
                    <a:pt x="153" y="31"/>
                    <a:pt x="163" y="23"/>
                    <a:pt x="174" y="16"/>
                  </a:cubicBezTo>
                  <a:cubicBezTo>
                    <a:pt x="187" y="21"/>
                    <a:pt x="188" y="29"/>
                    <a:pt x="182" y="40"/>
                  </a:cubicBezTo>
                  <a:cubicBezTo>
                    <a:pt x="168" y="64"/>
                    <a:pt x="147" y="78"/>
                    <a:pt x="120" y="79"/>
                  </a:cubicBezTo>
                  <a:cubicBezTo>
                    <a:pt x="99" y="79"/>
                    <a:pt x="89" y="88"/>
                    <a:pt x="81" y="109"/>
                  </a:cubicBezTo>
                  <a:cubicBezTo>
                    <a:pt x="74" y="131"/>
                    <a:pt x="59" y="150"/>
                    <a:pt x="45" y="169"/>
                  </a:cubicBezTo>
                  <a:cubicBezTo>
                    <a:pt x="38" y="178"/>
                    <a:pt x="25" y="190"/>
                    <a:pt x="12" y="174"/>
                  </a:cubicBezTo>
                  <a:cubicBezTo>
                    <a:pt x="0" y="161"/>
                    <a:pt x="8" y="150"/>
                    <a:pt x="18" y="140"/>
                  </a:cubicBezTo>
                  <a:cubicBezTo>
                    <a:pt x="26" y="133"/>
                    <a:pt x="33" y="126"/>
                    <a:pt x="39" y="118"/>
                  </a:cubicBezTo>
                  <a:cubicBezTo>
                    <a:pt x="58" y="94"/>
                    <a:pt x="59" y="81"/>
                    <a:pt x="41" y="56"/>
                  </a:cubicBezTo>
                  <a:cubicBezTo>
                    <a:pt x="31" y="41"/>
                    <a:pt x="18" y="29"/>
                    <a:pt x="6"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81" name="标题 1">
            <a:extLst>
              <a:ext uri="{FF2B5EF4-FFF2-40B4-BE49-F238E27FC236}">
                <a16:creationId xmlns:a16="http://schemas.microsoft.com/office/drawing/2014/main" id="{0ED5A53F-7564-40C0-8BFA-FC3896F41C34}"/>
              </a:ext>
            </a:extLst>
          </p:cNvPr>
          <p:cNvSpPr>
            <a:spLocks noGrp="1"/>
          </p:cNvSpPr>
          <p:nvPr>
            <p:ph type="title"/>
          </p:nvPr>
        </p:nvSpPr>
        <p:spPr>
          <a:xfrm>
            <a:off x="1768024" y="209027"/>
            <a:ext cx="8655953" cy="601075"/>
          </a:xfrm>
          <a:prstGeom prst="rect">
            <a:avLst/>
          </a:prstGeom>
        </p:spPr>
        <p:txBody>
          <a:bodyPr lIns="0" rIns="0" anchor="ctr">
            <a:normAutofit/>
          </a:bodyPr>
          <a:lstStyle>
            <a:lvl1pPr algn="ctr">
              <a:defRPr sz="3200" b="1">
                <a:latin typeface="方正粗雅宋简体" panose="02000000000000000000" pitchFamily="2" charset="-122"/>
                <a:ea typeface="方正粗雅宋简体" panose="02000000000000000000" pitchFamily="2" charset="-122"/>
              </a:defRPr>
            </a:lvl1pPr>
          </a:lstStyle>
          <a:p>
            <a:r>
              <a:rPr lang="zh-CN" altLang="en-US" dirty="0"/>
              <a:t>单击此处编辑母版标题样式</a:t>
            </a:r>
          </a:p>
        </p:txBody>
      </p:sp>
      <p:cxnSp>
        <p:nvCxnSpPr>
          <p:cNvPr id="84" name="直接连接符 83" hidden="1">
            <a:extLst>
              <a:ext uri="{FF2B5EF4-FFF2-40B4-BE49-F238E27FC236}">
                <a16:creationId xmlns:a16="http://schemas.microsoft.com/office/drawing/2014/main" id="{B1136200-5422-49E4-8D90-7B1727058DB5}"/>
              </a:ext>
            </a:extLst>
          </p:cNvPr>
          <p:cNvCxnSpPr>
            <a:cxnSpLocks/>
          </p:cNvCxnSpPr>
          <p:nvPr userDrawn="1"/>
        </p:nvCxnSpPr>
        <p:spPr>
          <a:xfrm rot="5400000">
            <a:off x="702289" y="507839"/>
            <a:ext cx="40445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85" name="矩形 84" hidden="1">
            <a:extLst>
              <a:ext uri="{FF2B5EF4-FFF2-40B4-BE49-F238E27FC236}">
                <a16:creationId xmlns:a16="http://schemas.microsoft.com/office/drawing/2014/main" id="{59D3579D-47D4-46DF-977D-BEF716FFEFEE}"/>
              </a:ext>
            </a:extLst>
          </p:cNvPr>
          <p:cNvSpPr/>
          <p:nvPr userDrawn="1"/>
        </p:nvSpPr>
        <p:spPr>
          <a:xfrm>
            <a:off x="869887" y="-22274"/>
            <a:ext cx="236852" cy="808281"/>
          </a:xfrm>
          <a:prstGeom prst="rect">
            <a:avLst/>
          </a:prstGeom>
          <a:solidFill>
            <a:srgbClr val="04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文本占位符 87">
            <a:extLst>
              <a:ext uri="{FF2B5EF4-FFF2-40B4-BE49-F238E27FC236}">
                <a16:creationId xmlns:a16="http://schemas.microsoft.com/office/drawing/2014/main" id="{DD48FFAC-2DD4-4975-857C-676806078542}"/>
              </a:ext>
            </a:extLst>
          </p:cNvPr>
          <p:cNvSpPr>
            <a:spLocks noGrp="1"/>
          </p:cNvSpPr>
          <p:nvPr>
            <p:ph type="body" sz="quarter" idx="13"/>
          </p:nvPr>
        </p:nvSpPr>
        <p:spPr>
          <a:xfrm>
            <a:off x="3588785" y="827088"/>
            <a:ext cx="5014430" cy="601662"/>
          </a:xfrm>
          <a:prstGeom prst="rect">
            <a:avLst/>
          </a:prstGeom>
        </p:spPr>
        <p:txBody>
          <a:bodyPr/>
          <a:lstStyle>
            <a:lvl1pPr marL="0" indent="0" algn="ctr">
              <a:buNone/>
              <a:defRPr sz="1800" b="1">
                <a:solidFill>
                  <a:schemeClr val="tx2"/>
                </a:solidFill>
                <a:latin typeface="方正准雅宋简体" panose="02000000000000000000" pitchFamily="2" charset="-122"/>
                <a:ea typeface="方正准雅宋简体" panose="02000000000000000000"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单击此处编辑母版文本样式</a:t>
            </a:r>
          </a:p>
        </p:txBody>
      </p:sp>
    </p:spTree>
    <p:extLst>
      <p:ext uri="{BB962C8B-B14F-4D97-AF65-F5344CB8AC3E}">
        <p14:creationId xmlns:p14="http://schemas.microsoft.com/office/powerpoint/2010/main" val="22828341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10" name="副标题 2">
            <a:extLst>
              <a:ext uri="{FF2B5EF4-FFF2-40B4-BE49-F238E27FC236}">
                <a16:creationId xmlns:a16="http://schemas.microsoft.com/office/drawing/2014/main" id="{4D928ABA-C44F-43AE-8DB2-0946332E26B7}"/>
              </a:ext>
            </a:extLst>
          </p:cNvPr>
          <p:cNvSpPr txBox="1">
            <a:spLocks/>
          </p:cNvSpPr>
          <p:nvPr userDrawn="1"/>
        </p:nvSpPr>
        <p:spPr>
          <a:xfrm>
            <a:off x="1515340" y="4747371"/>
            <a:ext cx="2812728" cy="617036"/>
          </a:xfrm>
          <a:prstGeom prst="rect">
            <a:avLst/>
          </a:prstGeom>
          <a:solidFill>
            <a:srgbClr val="04428A"/>
          </a:solidFill>
        </p:spPr>
        <p:txBody>
          <a:bodyPr vert="horz" lIns="0" tIns="45720" rIns="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zh-CN" altLang="en-US" sz="2000" b="1" dirty="0">
              <a:solidFill>
                <a:schemeClr val="bg1"/>
              </a:solidFill>
              <a:latin typeface="+mj-ea"/>
              <a:ea typeface="+mj-ea"/>
            </a:endParaRPr>
          </a:p>
        </p:txBody>
      </p:sp>
      <p:sp>
        <p:nvSpPr>
          <p:cNvPr id="81" name="副标题 2">
            <a:extLst>
              <a:ext uri="{FF2B5EF4-FFF2-40B4-BE49-F238E27FC236}">
                <a16:creationId xmlns:a16="http://schemas.microsoft.com/office/drawing/2014/main" id="{55E12536-F5E6-4615-BCA3-FD43010BD3F0}"/>
              </a:ext>
            </a:extLst>
          </p:cNvPr>
          <p:cNvSpPr txBox="1">
            <a:spLocks/>
          </p:cNvSpPr>
          <p:nvPr userDrawn="1"/>
        </p:nvSpPr>
        <p:spPr>
          <a:xfrm>
            <a:off x="1515340" y="3841753"/>
            <a:ext cx="3225354" cy="617036"/>
          </a:xfrm>
          <a:prstGeom prst="rect">
            <a:avLst/>
          </a:prstGeom>
        </p:spPr>
        <p:txBody>
          <a:bodyPr vert="horz" lIns="0" tIns="45720" rIns="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4428A"/>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altLang="zh-CN" sz="1400" b="1" kern="1200" dirty="0">
                <a:solidFill>
                  <a:schemeClr val="tx1">
                    <a:lumMod val="75000"/>
                    <a:lumOff val="25000"/>
                  </a:schemeClr>
                </a:solidFill>
                <a:effectLst/>
                <a:latin typeface="+mn-lt"/>
                <a:ea typeface="+mn-ea"/>
                <a:cs typeface="+mn-cs"/>
              </a:rPr>
              <a:t>This Paper is On the Guidance and Mentor XXX support</a:t>
            </a:r>
            <a:endParaRPr lang="zh-CN" altLang="zh-CN" sz="1400" b="1" kern="1200" dirty="0">
              <a:solidFill>
                <a:schemeClr val="tx1">
                  <a:lumMod val="75000"/>
                  <a:lumOff val="25000"/>
                </a:schemeClr>
              </a:solidFill>
              <a:effectLst/>
              <a:latin typeface="+mn-lt"/>
              <a:ea typeface="+mn-ea"/>
              <a:cs typeface="+mn-cs"/>
            </a:endParaRPr>
          </a:p>
        </p:txBody>
      </p:sp>
      <p:sp>
        <p:nvSpPr>
          <p:cNvPr id="85" name="文本占位符 84">
            <a:extLst>
              <a:ext uri="{FF2B5EF4-FFF2-40B4-BE49-F238E27FC236}">
                <a16:creationId xmlns:a16="http://schemas.microsoft.com/office/drawing/2014/main" id="{9C066E07-1FB2-4E4E-885A-DB04877132EC}"/>
              </a:ext>
            </a:extLst>
          </p:cNvPr>
          <p:cNvSpPr>
            <a:spLocks noGrp="1"/>
          </p:cNvSpPr>
          <p:nvPr>
            <p:ph type="body" sz="quarter" idx="14" hasCustomPrompt="1"/>
          </p:nvPr>
        </p:nvSpPr>
        <p:spPr>
          <a:xfrm>
            <a:off x="1515340" y="4747371"/>
            <a:ext cx="2743200" cy="617537"/>
          </a:xfrm>
          <a:prstGeom prst="rect">
            <a:avLst/>
          </a:prstGeom>
        </p:spPr>
        <p:txBody>
          <a:bodyPr anchor="ctr"/>
          <a:lstStyle>
            <a:lvl1pPr marL="0" indent="0" algn="l">
              <a:buNone/>
              <a:defRPr b="1">
                <a:solidFill>
                  <a:schemeClr val="bg1"/>
                </a:solidFill>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答辩人信息</a:t>
            </a:r>
          </a:p>
        </p:txBody>
      </p:sp>
      <p:grpSp>
        <p:nvGrpSpPr>
          <p:cNvPr id="87" name="Group 74">
            <a:extLst>
              <a:ext uri="{FF2B5EF4-FFF2-40B4-BE49-F238E27FC236}">
                <a16:creationId xmlns:a16="http://schemas.microsoft.com/office/drawing/2014/main" id="{DE5F34AA-DE60-49EE-982E-B1E176FEED90}"/>
              </a:ext>
            </a:extLst>
          </p:cNvPr>
          <p:cNvGrpSpPr>
            <a:grpSpLocks noChangeAspect="1"/>
          </p:cNvGrpSpPr>
          <p:nvPr userDrawn="1"/>
        </p:nvGrpSpPr>
        <p:grpSpPr bwMode="auto">
          <a:xfrm>
            <a:off x="1511922" y="1044653"/>
            <a:ext cx="2014537" cy="560387"/>
            <a:chOff x="954" y="660"/>
            <a:chExt cx="1269" cy="353"/>
          </a:xfrm>
        </p:grpSpPr>
        <p:sp>
          <p:nvSpPr>
            <p:cNvPr id="89" name="Freeform 75">
              <a:extLst>
                <a:ext uri="{FF2B5EF4-FFF2-40B4-BE49-F238E27FC236}">
                  <a16:creationId xmlns:a16="http://schemas.microsoft.com/office/drawing/2014/main" id="{8B2498DD-9199-46A2-A18D-0705D67697DD}"/>
                </a:ext>
              </a:extLst>
            </p:cNvPr>
            <p:cNvSpPr>
              <a:spLocks/>
            </p:cNvSpPr>
            <p:nvPr userDrawn="1"/>
          </p:nvSpPr>
          <p:spPr bwMode="auto">
            <a:xfrm>
              <a:off x="1968" y="833"/>
              <a:ext cx="45" cy="46"/>
            </a:xfrm>
            <a:custGeom>
              <a:avLst/>
              <a:gdLst>
                <a:gd name="T0" fmla="*/ 10 w 36"/>
                <a:gd name="T1" fmla="*/ 35 h 37"/>
                <a:gd name="T2" fmla="*/ 6 w 36"/>
                <a:gd name="T3" fmla="*/ 25 h 37"/>
                <a:gd name="T4" fmla="*/ 0 w 36"/>
                <a:gd name="T5" fmla="*/ 11 h 37"/>
                <a:gd name="T6" fmla="*/ 23 w 36"/>
                <a:gd name="T7" fmla="*/ 4 h 37"/>
                <a:gd name="T8" fmla="*/ 28 w 36"/>
                <a:gd name="T9" fmla="*/ 9 h 37"/>
                <a:gd name="T10" fmla="*/ 30 w 36"/>
                <a:gd name="T11" fmla="*/ 29 h 37"/>
                <a:gd name="T12" fmla="*/ 10 w 3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36" h="37">
                  <a:moveTo>
                    <a:pt x="10" y="35"/>
                  </a:moveTo>
                  <a:cubicBezTo>
                    <a:pt x="3" y="34"/>
                    <a:pt x="7" y="31"/>
                    <a:pt x="6" y="25"/>
                  </a:cubicBezTo>
                  <a:cubicBezTo>
                    <a:pt x="5" y="20"/>
                    <a:pt x="0" y="14"/>
                    <a:pt x="0" y="11"/>
                  </a:cubicBezTo>
                  <a:cubicBezTo>
                    <a:pt x="1" y="0"/>
                    <a:pt x="15" y="0"/>
                    <a:pt x="23" y="4"/>
                  </a:cubicBezTo>
                  <a:cubicBezTo>
                    <a:pt x="25" y="4"/>
                    <a:pt x="26" y="7"/>
                    <a:pt x="28" y="9"/>
                  </a:cubicBezTo>
                  <a:cubicBezTo>
                    <a:pt x="32" y="14"/>
                    <a:pt x="36" y="23"/>
                    <a:pt x="30" y="29"/>
                  </a:cubicBezTo>
                  <a:cubicBezTo>
                    <a:pt x="25" y="34"/>
                    <a:pt x="17" y="37"/>
                    <a:pt x="10" y="35"/>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76">
              <a:extLst>
                <a:ext uri="{FF2B5EF4-FFF2-40B4-BE49-F238E27FC236}">
                  <a16:creationId xmlns:a16="http://schemas.microsoft.com/office/drawing/2014/main" id="{27F2E103-1219-4B08-AFAB-E952194DE85A}"/>
                </a:ext>
              </a:extLst>
            </p:cNvPr>
            <p:cNvSpPr>
              <a:spLocks/>
            </p:cNvSpPr>
            <p:nvPr userDrawn="1"/>
          </p:nvSpPr>
          <p:spPr bwMode="auto">
            <a:xfrm>
              <a:off x="1837" y="698"/>
              <a:ext cx="160" cy="165"/>
            </a:xfrm>
            <a:custGeom>
              <a:avLst/>
              <a:gdLst>
                <a:gd name="T0" fmla="*/ 33 w 129"/>
                <a:gd name="T1" fmla="*/ 133 h 133"/>
                <a:gd name="T2" fmla="*/ 32 w 129"/>
                <a:gd name="T3" fmla="*/ 133 h 133"/>
                <a:gd name="T4" fmla="*/ 33 w 129"/>
                <a:gd name="T5" fmla="*/ 130 h 133"/>
                <a:gd name="T6" fmla="*/ 55 w 129"/>
                <a:gd name="T7" fmla="*/ 116 h 133"/>
                <a:gd name="T8" fmla="*/ 67 w 129"/>
                <a:gd name="T9" fmla="*/ 99 h 133"/>
                <a:gd name="T10" fmla="*/ 25 w 129"/>
                <a:gd name="T11" fmla="*/ 115 h 133"/>
                <a:gd name="T12" fmla="*/ 8 w 129"/>
                <a:gd name="T13" fmla="*/ 108 h 133"/>
                <a:gd name="T14" fmla="*/ 8 w 129"/>
                <a:gd name="T15" fmla="*/ 107 h 133"/>
                <a:gd name="T16" fmla="*/ 8 w 129"/>
                <a:gd name="T17" fmla="*/ 92 h 133"/>
                <a:gd name="T18" fmla="*/ 60 w 129"/>
                <a:gd name="T19" fmla="*/ 80 h 133"/>
                <a:gd name="T20" fmla="*/ 75 w 129"/>
                <a:gd name="T21" fmla="*/ 72 h 133"/>
                <a:gd name="T22" fmla="*/ 77 w 129"/>
                <a:gd name="T23" fmla="*/ 14 h 133"/>
                <a:gd name="T24" fmla="*/ 99 w 129"/>
                <a:gd name="T25" fmla="*/ 16 h 133"/>
                <a:gd name="T26" fmla="*/ 103 w 129"/>
                <a:gd name="T27" fmla="*/ 21 h 133"/>
                <a:gd name="T28" fmla="*/ 104 w 129"/>
                <a:gd name="T29" fmla="*/ 21 h 133"/>
                <a:gd name="T30" fmla="*/ 103 w 129"/>
                <a:gd name="T31" fmla="*/ 35 h 133"/>
                <a:gd name="T32" fmla="*/ 98 w 129"/>
                <a:gd name="T33" fmla="*/ 65 h 133"/>
                <a:gd name="T34" fmla="*/ 126 w 129"/>
                <a:gd name="T35" fmla="*/ 54 h 133"/>
                <a:gd name="T36" fmla="*/ 123 w 129"/>
                <a:gd name="T37" fmla="*/ 69 h 133"/>
                <a:gd name="T38" fmla="*/ 95 w 129"/>
                <a:gd name="T39" fmla="*/ 81 h 133"/>
                <a:gd name="T40" fmla="*/ 82 w 129"/>
                <a:gd name="T41" fmla="*/ 111 h 133"/>
                <a:gd name="T42" fmla="*/ 75 w 129"/>
                <a:gd name="T43" fmla="*/ 118 h 133"/>
                <a:gd name="T44" fmla="*/ 56 w 129"/>
                <a:gd name="T45" fmla="*/ 128 h 133"/>
                <a:gd name="T46" fmla="*/ 33 w 129"/>
                <a:gd name="T4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9" h="133">
                  <a:moveTo>
                    <a:pt x="33" y="133"/>
                  </a:moveTo>
                  <a:cubicBezTo>
                    <a:pt x="33" y="133"/>
                    <a:pt x="33" y="133"/>
                    <a:pt x="32" y="133"/>
                  </a:cubicBezTo>
                  <a:cubicBezTo>
                    <a:pt x="32" y="132"/>
                    <a:pt x="32" y="131"/>
                    <a:pt x="33" y="130"/>
                  </a:cubicBezTo>
                  <a:cubicBezTo>
                    <a:pt x="35" y="130"/>
                    <a:pt x="55" y="117"/>
                    <a:pt x="55" y="116"/>
                  </a:cubicBezTo>
                  <a:cubicBezTo>
                    <a:pt x="60" y="111"/>
                    <a:pt x="66" y="106"/>
                    <a:pt x="67" y="99"/>
                  </a:cubicBezTo>
                  <a:cubicBezTo>
                    <a:pt x="53" y="104"/>
                    <a:pt x="40" y="114"/>
                    <a:pt x="25" y="115"/>
                  </a:cubicBezTo>
                  <a:cubicBezTo>
                    <a:pt x="18" y="113"/>
                    <a:pt x="13" y="110"/>
                    <a:pt x="8" y="108"/>
                  </a:cubicBezTo>
                  <a:cubicBezTo>
                    <a:pt x="8" y="107"/>
                    <a:pt x="8" y="107"/>
                    <a:pt x="8" y="107"/>
                  </a:cubicBezTo>
                  <a:cubicBezTo>
                    <a:pt x="1" y="102"/>
                    <a:pt x="0" y="95"/>
                    <a:pt x="8" y="92"/>
                  </a:cubicBezTo>
                  <a:cubicBezTo>
                    <a:pt x="23" y="96"/>
                    <a:pt x="46" y="85"/>
                    <a:pt x="60" y="80"/>
                  </a:cubicBezTo>
                  <a:cubicBezTo>
                    <a:pt x="63" y="78"/>
                    <a:pt x="72" y="75"/>
                    <a:pt x="75" y="72"/>
                  </a:cubicBezTo>
                  <a:cubicBezTo>
                    <a:pt x="78" y="52"/>
                    <a:pt x="76" y="33"/>
                    <a:pt x="77" y="14"/>
                  </a:cubicBezTo>
                  <a:cubicBezTo>
                    <a:pt x="82" y="0"/>
                    <a:pt x="90" y="10"/>
                    <a:pt x="99" y="16"/>
                  </a:cubicBezTo>
                  <a:cubicBezTo>
                    <a:pt x="99" y="18"/>
                    <a:pt x="101" y="19"/>
                    <a:pt x="103" y="21"/>
                  </a:cubicBezTo>
                  <a:cubicBezTo>
                    <a:pt x="103" y="21"/>
                    <a:pt x="103" y="21"/>
                    <a:pt x="104" y="21"/>
                  </a:cubicBezTo>
                  <a:cubicBezTo>
                    <a:pt x="107" y="27"/>
                    <a:pt x="108" y="30"/>
                    <a:pt x="103" y="35"/>
                  </a:cubicBezTo>
                  <a:cubicBezTo>
                    <a:pt x="99" y="44"/>
                    <a:pt x="97" y="54"/>
                    <a:pt x="98" y="65"/>
                  </a:cubicBezTo>
                  <a:cubicBezTo>
                    <a:pt x="108" y="63"/>
                    <a:pt x="114" y="55"/>
                    <a:pt x="126" y="54"/>
                  </a:cubicBezTo>
                  <a:cubicBezTo>
                    <a:pt x="129" y="60"/>
                    <a:pt x="128" y="65"/>
                    <a:pt x="123" y="69"/>
                  </a:cubicBezTo>
                  <a:cubicBezTo>
                    <a:pt x="114" y="73"/>
                    <a:pt x="105" y="77"/>
                    <a:pt x="95" y="81"/>
                  </a:cubicBezTo>
                  <a:cubicBezTo>
                    <a:pt x="93" y="91"/>
                    <a:pt x="89" y="103"/>
                    <a:pt x="82" y="111"/>
                  </a:cubicBezTo>
                  <a:cubicBezTo>
                    <a:pt x="81" y="113"/>
                    <a:pt x="76" y="117"/>
                    <a:pt x="75" y="118"/>
                  </a:cubicBezTo>
                  <a:cubicBezTo>
                    <a:pt x="69" y="122"/>
                    <a:pt x="63" y="126"/>
                    <a:pt x="56" y="128"/>
                  </a:cubicBezTo>
                  <a:cubicBezTo>
                    <a:pt x="37" y="133"/>
                    <a:pt x="37" y="133"/>
                    <a:pt x="33" y="133"/>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77">
              <a:extLst>
                <a:ext uri="{FF2B5EF4-FFF2-40B4-BE49-F238E27FC236}">
                  <a16:creationId xmlns:a16="http://schemas.microsoft.com/office/drawing/2014/main" id="{53C6CDB3-EB59-492C-951E-09DD70013121}"/>
                </a:ext>
              </a:extLst>
            </p:cNvPr>
            <p:cNvSpPr>
              <a:spLocks/>
            </p:cNvSpPr>
            <p:nvPr userDrawn="1"/>
          </p:nvSpPr>
          <p:spPr bwMode="auto">
            <a:xfrm>
              <a:off x="1630" y="796"/>
              <a:ext cx="94" cy="110"/>
            </a:xfrm>
            <a:custGeom>
              <a:avLst/>
              <a:gdLst>
                <a:gd name="T0" fmla="*/ 17 w 76"/>
                <a:gd name="T1" fmla="*/ 88 h 88"/>
                <a:gd name="T2" fmla="*/ 0 w 76"/>
                <a:gd name="T3" fmla="*/ 70 h 88"/>
                <a:gd name="T4" fmla="*/ 2 w 76"/>
                <a:gd name="T5" fmla="*/ 65 h 88"/>
                <a:gd name="T6" fmla="*/ 50 w 76"/>
                <a:gd name="T7" fmla="*/ 26 h 88"/>
                <a:gd name="T8" fmla="*/ 65 w 76"/>
                <a:gd name="T9" fmla="*/ 5 h 88"/>
                <a:gd name="T10" fmla="*/ 66 w 76"/>
                <a:gd name="T11" fmla="*/ 4 h 88"/>
                <a:gd name="T12" fmla="*/ 66 w 76"/>
                <a:gd name="T13" fmla="*/ 4 h 88"/>
                <a:gd name="T14" fmla="*/ 76 w 76"/>
                <a:gd name="T15" fmla="*/ 5 h 88"/>
                <a:gd name="T16" fmla="*/ 65 w 76"/>
                <a:gd name="T17" fmla="*/ 19 h 88"/>
                <a:gd name="T18" fmla="*/ 54 w 76"/>
                <a:gd name="T19" fmla="*/ 43 h 88"/>
                <a:gd name="T20" fmla="*/ 48 w 76"/>
                <a:gd name="T21" fmla="*/ 54 h 88"/>
                <a:gd name="T22" fmla="*/ 35 w 76"/>
                <a:gd name="T23" fmla="*/ 72 h 88"/>
                <a:gd name="T24" fmla="*/ 21 w 76"/>
                <a:gd name="T25" fmla="*/ 87 h 88"/>
                <a:gd name="T26" fmla="*/ 17 w 76"/>
                <a:gd name="T27"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88">
                  <a:moveTo>
                    <a:pt x="17" y="88"/>
                  </a:moveTo>
                  <a:cubicBezTo>
                    <a:pt x="10" y="84"/>
                    <a:pt x="3" y="76"/>
                    <a:pt x="0" y="70"/>
                  </a:cubicBezTo>
                  <a:cubicBezTo>
                    <a:pt x="0" y="69"/>
                    <a:pt x="1" y="67"/>
                    <a:pt x="2" y="65"/>
                  </a:cubicBezTo>
                  <a:cubicBezTo>
                    <a:pt x="18" y="52"/>
                    <a:pt x="35" y="41"/>
                    <a:pt x="50" y="26"/>
                  </a:cubicBezTo>
                  <a:cubicBezTo>
                    <a:pt x="54" y="19"/>
                    <a:pt x="60" y="12"/>
                    <a:pt x="65" y="5"/>
                  </a:cubicBezTo>
                  <a:cubicBezTo>
                    <a:pt x="65" y="5"/>
                    <a:pt x="66" y="5"/>
                    <a:pt x="66" y="4"/>
                  </a:cubicBezTo>
                  <a:cubicBezTo>
                    <a:pt x="66" y="4"/>
                    <a:pt x="66" y="4"/>
                    <a:pt x="66" y="4"/>
                  </a:cubicBezTo>
                  <a:cubicBezTo>
                    <a:pt x="70" y="0"/>
                    <a:pt x="72" y="0"/>
                    <a:pt x="76" y="5"/>
                  </a:cubicBezTo>
                  <a:cubicBezTo>
                    <a:pt x="76" y="10"/>
                    <a:pt x="68" y="14"/>
                    <a:pt x="65" y="19"/>
                  </a:cubicBezTo>
                  <a:cubicBezTo>
                    <a:pt x="62" y="27"/>
                    <a:pt x="58" y="35"/>
                    <a:pt x="54" y="43"/>
                  </a:cubicBezTo>
                  <a:cubicBezTo>
                    <a:pt x="53" y="45"/>
                    <a:pt x="53" y="45"/>
                    <a:pt x="48" y="54"/>
                  </a:cubicBezTo>
                  <a:cubicBezTo>
                    <a:pt x="43" y="57"/>
                    <a:pt x="37" y="66"/>
                    <a:pt x="35" y="72"/>
                  </a:cubicBezTo>
                  <a:cubicBezTo>
                    <a:pt x="29" y="75"/>
                    <a:pt x="27" y="84"/>
                    <a:pt x="21" y="87"/>
                  </a:cubicBezTo>
                  <a:cubicBezTo>
                    <a:pt x="19" y="87"/>
                    <a:pt x="18" y="87"/>
                    <a:pt x="17" y="88"/>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78">
              <a:extLst>
                <a:ext uri="{FF2B5EF4-FFF2-40B4-BE49-F238E27FC236}">
                  <a16:creationId xmlns:a16="http://schemas.microsoft.com/office/drawing/2014/main" id="{2FEF08A5-6DF9-4AB5-A5A9-75D060EEA51E}"/>
                </a:ext>
              </a:extLst>
            </p:cNvPr>
            <p:cNvSpPr>
              <a:spLocks/>
            </p:cNvSpPr>
            <p:nvPr userDrawn="1"/>
          </p:nvSpPr>
          <p:spPr bwMode="auto">
            <a:xfrm>
              <a:off x="1749" y="791"/>
              <a:ext cx="53" cy="41"/>
            </a:xfrm>
            <a:custGeom>
              <a:avLst/>
              <a:gdLst>
                <a:gd name="T0" fmla="*/ 19 w 43"/>
                <a:gd name="T1" fmla="*/ 33 h 33"/>
                <a:gd name="T2" fmla="*/ 0 w 43"/>
                <a:gd name="T3" fmla="*/ 20 h 33"/>
                <a:gd name="T4" fmla="*/ 2 w 43"/>
                <a:gd name="T5" fmla="*/ 14 h 33"/>
                <a:gd name="T6" fmla="*/ 6 w 43"/>
                <a:gd name="T7" fmla="*/ 13 h 33"/>
                <a:gd name="T8" fmla="*/ 17 w 43"/>
                <a:gd name="T9" fmla="*/ 12 h 33"/>
                <a:gd name="T10" fmla="*/ 43 w 43"/>
                <a:gd name="T11" fmla="*/ 5 h 33"/>
                <a:gd name="T12" fmla="*/ 19 w 43"/>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43" h="33">
                  <a:moveTo>
                    <a:pt x="19" y="33"/>
                  </a:moveTo>
                  <a:cubicBezTo>
                    <a:pt x="9" y="33"/>
                    <a:pt x="6" y="26"/>
                    <a:pt x="0" y="20"/>
                  </a:cubicBezTo>
                  <a:cubicBezTo>
                    <a:pt x="0" y="18"/>
                    <a:pt x="2" y="16"/>
                    <a:pt x="2" y="14"/>
                  </a:cubicBezTo>
                  <a:cubicBezTo>
                    <a:pt x="4" y="14"/>
                    <a:pt x="4" y="14"/>
                    <a:pt x="6" y="13"/>
                  </a:cubicBezTo>
                  <a:cubicBezTo>
                    <a:pt x="10" y="12"/>
                    <a:pt x="12" y="12"/>
                    <a:pt x="17" y="12"/>
                  </a:cubicBezTo>
                  <a:cubicBezTo>
                    <a:pt x="22" y="11"/>
                    <a:pt x="38" y="0"/>
                    <a:pt x="43" y="5"/>
                  </a:cubicBezTo>
                  <a:cubicBezTo>
                    <a:pt x="43" y="17"/>
                    <a:pt x="30" y="30"/>
                    <a:pt x="19" y="33"/>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79">
              <a:extLst>
                <a:ext uri="{FF2B5EF4-FFF2-40B4-BE49-F238E27FC236}">
                  <a16:creationId xmlns:a16="http://schemas.microsoft.com/office/drawing/2014/main" id="{9D2D39E7-58A1-4FC8-BC3E-3A297B07B572}"/>
                </a:ext>
              </a:extLst>
            </p:cNvPr>
            <p:cNvSpPr>
              <a:spLocks/>
            </p:cNvSpPr>
            <p:nvPr userDrawn="1"/>
          </p:nvSpPr>
          <p:spPr bwMode="auto">
            <a:xfrm>
              <a:off x="1668" y="766"/>
              <a:ext cx="36" cy="42"/>
            </a:xfrm>
            <a:custGeom>
              <a:avLst/>
              <a:gdLst>
                <a:gd name="T0" fmla="*/ 5 w 29"/>
                <a:gd name="T1" fmla="*/ 34 h 34"/>
                <a:gd name="T2" fmla="*/ 0 w 29"/>
                <a:gd name="T3" fmla="*/ 9 h 34"/>
                <a:gd name="T4" fmla="*/ 19 w 29"/>
                <a:gd name="T5" fmla="*/ 6 h 34"/>
                <a:gd name="T6" fmla="*/ 23 w 29"/>
                <a:gd name="T7" fmla="*/ 26 h 34"/>
                <a:gd name="T8" fmla="*/ 5 w 29"/>
                <a:gd name="T9" fmla="*/ 34 h 34"/>
              </a:gdLst>
              <a:ahLst/>
              <a:cxnLst>
                <a:cxn ang="0">
                  <a:pos x="T0" y="T1"/>
                </a:cxn>
                <a:cxn ang="0">
                  <a:pos x="T2" y="T3"/>
                </a:cxn>
                <a:cxn ang="0">
                  <a:pos x="T4" y="T5"/>
                </a:cxn>
                <a:cxn ang="0">
                  <a:pos x="T6" y="T7"/>
                </a:cxn>
                <a:cxn ang="0">
                  <a:pos x="T8" y="T9"/>
                </a:cxn>
              </a:cxnLst>
              <a:rect l="0" t="0" r="r" b="b"/>
              <a:pathLst>
                <a:path w="29" h="34">
                  <a:moveTo>
                    <a:pt x="5" y="34"/>
                  </a:moveTo>
                  <a:cubicBezTo>
                    <a:pt x="1" y="30"/>
                    <a:pt x="0" y="14"/>
                    <a:pt x="0" y="9"/>
                  </a:cubicBezTo>
                  <a:cubicBezTo>
                    <a:pt x="3" y="0"/>
                    <a:pt x="12" y="0"/>
                    <a:pt x="19" y="6"/>
                  </a:cubicBezTo>
                  <a:cubicBezTo>
                    <a:pt x="25" y="14"/>
                    <a:pt x="29" y="17"/>
                    <a:pt x="23" y="26"/>
                  </a:cubicBezTo>
                  <a:cubicBezTo>
                    <a:pt x="16" y="32"/>
                    <a:pt x="13" y="32"/>
                    <a:pt x="5" y="34"/>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80">
              <a:extLst>
                <a:ext uri="{FF2B5EF4-FFF2-40B4-BE49-F238E27FC236}">
                  <a16:creationId xmlns:a16="http://schemas.microsoft.com/office/drawing/2014/main" id="{915E986D-1EF4-42B3-94BB-73A288B91011}"/>
                </a:ext>
              </a:extLst>
            </p:cNvPr>
            <p:cNvSpPr>
              <a:spLocks/>
            </p:cNvSpPr>
            <p:nvPr userDrawn="1"/>
          </p:nvSpPr>
          <p:spPr bwMode="auto">
            <a:xfrm>
              <a:off x="1748" y="739"/>
              <a:ext cx="63" cy="60"/>
            </a:xfrm>
            <a:custGeom>
              <a:avLst/>
              <a:gdLst>
                <a:gd name="T0" fmla="*/ 17 w 51"/>
                <a:gd name="T1" fmla="*/ 48 h 48"/>
                <a:gd name="T2" fmla="*/ 21 w 51"/>
                <a:gd name="T3" fmla="*/ 30 h 48"/>
                <a:gd name="T4" fmla="*/ 13 w 51"/>
                <a:gd name="T5" fmla="*/ 32 h 48"/>
                <a:gd name="T6" fmla="*/ 3 w 51"/>
                <a:gd name="T7" fmla="*/ 15 h 48"/>
                <a:gd name="T8" fmla="*/ 13 w 51"/>
                <a:gd name="T9" fmla="*/ 11 h 48"/>
                <a:gd name="T10" fmla="*/ 33 w 51"/>
                <a:gd name="T11" fmla="*/ 2 h 48"/>
                <a:gd name="T12" fmla="*/ 51 w 51"/>
                <a:gd name="T13" fmla="*/ 18 h 48"/>
                <a:gd name="T14" fmla="*/ 39 w 51"/>
                <a:gd name="T15" fmla="*/ 36 h 48"/>
                <a:gd name="T16" fmla="*/ 22 w 51"/>
                <a:gd name="T17" fmla="*/ 47 h 48"/>
                <a:gd name="T18" fmla="*/ 17 w 51"/>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48">
                  <a:moveTo>
                    <a:pt x="17" y="48"/>
                  </a:moveTo>
                  <a:cubicBezTo>
                    <a:pt x="16" y="43"/>
                    <a:pt x="23" y="33"/>
                    <a:pt x="21" y="30"/>
                  </a:cubicBezTo>
                  <a:cubicBezTo>
                    <a:pt x="18" y="31"/>
                    <a:pt x="16" y="32"/>
                    <a:pt x="13" y="32"/>
                  </a:cubicBezTo>
                  <a:cubicBezTo>
                    <a:pt x="7" y="29"/>
                    <a:pt x="0" y="21"/>
                    <a:pt x="3" y="15"/>
                  </a:cubicBezTo>
                  <a:cubicBezTo>
                    <a:pt x="7" y="10"/>
                    <a:pt x="6" y="12"/>
                    <a:pt x="13" y="11"/>
                  </a:cubicBezTo>
                  <a:cubicBezTo>
                    <a:pt x="19" y="8"/>
                    <a:pt x="26" y="5"/>
                    <a:pt x="33" y="2"/>
                  </a:cubicBezTo>
                  <a:cubicBezTo>
                    <a:pt x="45" y="0"/>
                    <a:pt x="50" y="6"/>
                    <a:pt x="51" y="18"/>
                  </a:cubicBezTo>
                  <a:cubicBezTo>
                    <a:pt x="49" y="25"/>
                    <a:pt x="44" y="31"/>
                    <a:pt x="39" y="36"/>
                  </a:cubicBezTo>
                  <a:cubicBezTo>
                    <a:pt x="33" y="40"/>
                    <a:pt x="27" y="44"/>
                    <a:pt x="22" y="47"/>
                  </a:cubicBezTo>
                  <a:cubicBezTo>
                    <a:pt x="20" y="47"/>
                    <a:pt x="19" y="48"/>
                    <a:pt x="17" y="48"/>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81">
              <a:extLst>
                <a:ext uri="{FF2B5EF4-FFF2-40B4-BE49-F238E27FC236}">
                  <a16:creationId xmlns:a16="http://schemas.microsoft.com/office/drawing/2014/main" id="{76BD02E3-0A82-4F7E-B49E-08A3A8C6A62A}"/>
                </a:ext>
              </a:extLst>
            </p:cNvPr>
            <p:cNvSpPr>
              <a:spLocks/>
            </p:cNvSpPr>
            <p:nvPr userDrawn="1"/>
          </p:nvSpPr>
          <p:spPr bwMode="auto">
            <a:xfrm>
              <a:off x="1687" y="715"/>
              <a:ext cx="38" cy="42"/>
            </a:xfrm>
            <a:custGeom>
              <a:avLst/>
              <a:gdLst>
                <a:gd name="T0" fmla="*/ 3 w 31"/>
                <a:gd name="T1" fmla="*/ 34 h 34"/>
                <a:gd name="T2" fmla="*/ 3 w 31"/>
                <a:gd name="T3" fmla="*/ 29 h 34"/>
                <a:gd name="T4" fmla="*/ 0 w 31"/>
                <a:gd name="T5" fmla="*/ 16 h 34"/>
                <a:gd name="T6" fmla="*/ 7 w 31"/>
                <a:gd name="T7" fmla="*/ 0 h 34"/>
                <a:gd name="T8" fmla="*/ 26 w 31"/>
                <a:gd name="T9" fmla="*/ 23 h 34"/>
                <a:gd name="T10" fmla="*/ 3 w 31"/>
                <a:gd name="T11" fmla="*/ 34 h 34"/>
              </a:gdLst>
              <a:ahLst/>
              <a:cxnLst>
                <a:cxn ang="0">
                  <a:pos x="T0" y="T1"/>
                </a:cxn>
                <a:cxn ang="0">
                  <a:pos x="T2" y="T3"/>
                </a:cxn>
                <a:cxn ang="0">
                  <a:pos x="T4" y="T5"/>
                </a:cxn>
                <a:cxn ang="0">
                  <a:pos x="T6" y="T7"/>
                </a:cxn>
                <a:cxn ang="0">
                  <a:pos x="T8" y="T9"/>
                </a:cxn>
                <a:cxn ang="0">
                  <a:pos x="T10" y="T11"/>
                </a:cxn>
              </a:cxnLst>
              <a:rect l="0" t="0" r="r" b="b"/>
              <a:pathLst>
                <a:path w="31" h="34">
                  <a:moveTo>
                    <a:pt x="3" y="34"/>
                  </a:moveTo>
                  <a:cubicBezTo>
                    <a:pt x="1" y="32"/>
                    <a:pt x="2" y="31"/>
                    <a:pt x="3" y="29"/>
                  </a:cubicBezTo>
                  <a:cubicBezTo>
                    <a:pt x="3" y="24"/>
                    <a:pt x="0" y="20"/>
                    <a:pt x="0" y="16"/>
                  </a:cubicBezTo>
                  <a:cubicBezTo>
                    <a:pt x="1" y="7"/>
                    <a:pt x="0" y="4"/>
                    <a:pt x="7" y="0"/>
                  </a:cubicBezTo>
                  <a:cubicBezTo>
                    <a:pt x="12" y="3"/>
                    <a:pt x="31" y="12"/>
                    <a:pt x="26" y="23"/>
                  </a:cubicBezTo>
                  <a:cubicBezTo>
                    <a:pt x="21" y="29"/>
                    <a:pt x="11" y="33"/>
                    <a:pt x="3" y="34"/>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82">
              <a:extLst>
                <a:ext uri="{FF2B5EF4-FFF2-40B4-BE49-F238E27FC236}">
                  <a16:creationId xmlns:a16="http://schemas.microsoft.com/office/drawing/2014/main" id="{72D823C7-888B-4B1A-BFC8-5E00FF601B29}"/>
                </a:ext>
              </a:extLst>
            </p:cNvPr>
            <p:cNvSpPr>
              <a:spLocks/>
            </p:cNvSpPr>
            <p:nvPr userDrawn="1"/>
          </p:nvSpPr>
          <p:spPr bwMode="auto">
            <a:xfrm>
              <a:off x="1365" y="728"/>
              <a:ext cx="244" cy="186"/>
            </a:xfrm>
            <a:custGeom>
              <a:avLst/>
              <a:gdLst>
                <a:gd name="T0" fmla="*/ 20 w 197"/>
                <a:gd name="T1" fmla="*/ 150 h 150"/>
                <a:gd name="T2" fmla="*/ 13 w 197"/>
                <a:gd name="T3" fmla="*/ 119 h 150"/>
                <a:gd name="T4" fmla="*/ 17 w 197"/>
                <a:gd name="T5" fmla="*/ 114 h 150"/>
                <a:gd name="T6" fmla="*/ 17 w 197"/>
                <a:gd name="T7" fmla="*/ 113 h 150"/>
                <a:gd name="T8" fmla="*/ 44 w 197"/>
                <a:gd name="T9" fmla="*/ 77 h 150"/>
                <a:gd name="T10" fmla="*/ 52 w 197"/>
                <a:gd name="T11" fmla="*/ 67 h 150"/>
                <a:gd name="T12" fmla="*/ 53 w 197"/>
                <a:gd name="T13" fmla="*/ 78 h 150"/>
                <a:gd name="T14" fmla="*/ 60 w 197"/>
                <a:gd name="T15" fmla="*/ 77 h 150"/>
                <a:gd name="T16" fmla="*/ 85 w 197"/>
                <a:gd name="T17" fmla="*/ 58 h 150"/>
                <a:gd name="T18" fmla="*/ 87 w 197"/>
                <a:gd name="T19" fmla="*/ 48 h 150"/>
                <a:gd name="T20" fmla="*/ 68 w 197"/>
                <a:gd name="T21" fmla="*/ 44 h 150"/>
                <a:gd name="T22" fmla="*/ 88 w 197"/>
                <a:gd name="T23" fmla="*/ 29 h 150"/>
                <a:gd name="T24" fmla="*/ 92 w 197"/>
                <a:gd name="T25" fmla="*/ 9 h 150"/>
                <a:gd name="T26" fmla="*/ 109 w 197"/>
                <a:gd name="T27" fmla="*/ 22 h 150"/>
                <a:gd name="T28" fmla="*/ 110 w 197"/>
                <a:gd name="T29" fmla="*/ 37 h 150"/>
                <a:gd name="T30" fmla="*/ 108 w 197"/>
                <a:gd name="T31" fmla="*/ 46 h 150"/>
                <a:gd name="T32" fmla="*/ 111 w 197"/>
                <a:gd name="T33" fmla="*/ 46 h 150"/>
                <a:gd name="T34" fmla="*/ 131 w 197"/>
                <a:gd name="T35" fmla="*/ 32 h 150"/>
                <a:gd name="T36" fmla="*/ 140 w 197"/>
                <a:gd name="T37" fmla="*/ 5 h 150"/>
                <a:gd name="T38" fmla="*/ 163 w 197"/>
                <a:gd name="T39" fmla="*/ 11 h 150"/>
                <a:gd name="T40" fmla="*/ 176 w 197"/>
                <a:gd name="T41" fmla="*/ 5 h 150"/>
                <a:gd name="T42" fmla="*/ 182 w 197"/>
                <a:gd name="T43" fmla="*/ 4 h 150"/>
                <a:gd name="T44" fmla="*/ 184 w 197"/>
                <a:gd name="T45" fmla="*/ 13 h 150"/>
                <a:gd name="T46" fmla="*/ 157 w 197"/>
                <a:gd name="T47" fmla="*/ 39 h 150"/>
                <a:gd name="T48" fmla="*/ 166 w 197"/>
                <a:gd name="T49" fmla="*/ 29 h 150"/>
                <a:gd name="T50" fmla="*/ 190 w 197"/>
                <a:gd name="T51" fmla="*/ 34 h 150"/>
                <a:gd name="T52" fmla="*/ 184 w 197"/>
                <a:gd name="T53" fmla="*/ 50 h 150"/>
                <a:gd name="T54" fmla="*/ 182 w 197"/>
                <a:gd name="T55" fmla="*/ 54 h 150"/>
                <a:gd name="T56" fmla="*/ 182 w 197"/>
                <a:gd name="T57" fmla="*/ 93 h 150"/>
                <a:gd name="T58" fmla="*/ 173 w 197"/>
                <a:gd name="T59" fmla="*/ 107 h 150"/>
                <a:gd name="T60" fmla="*/ 173 w 197"/>
                <a:gd name="T61" fmla="*/ 107 h 150"/>
                <a:gd name="T62" fmla="*/ 172 w 197"/>
                <a:gd name="T63" fmla="*/ 107 h 150"/>
                <a:gd name="T64" fmla="*/ 158 w 197"/>
                <a:gd name="T65" fmla="*/ 113 h 150"/>
                <a:gd name="T66" fmla="*/ 158 w 197"/>
                <a:gd name="T67" fmla="*/ 58 h 150"/>
                <a:gd name="T68" fmla="*/ 157 w 197"/>
                <a:gd name="T69" fmla="*/ 58 h 150"/>
                <a:gd name="T70" fmla="*/ 139 w 197"/>
                <a:gd name="T71" fmla="*/ 89 h 150"/>
                <a:gd name="T72" fmla="*/ 124 w 197"/>
                <a:gd name="T73" fmla="*/ 80 h 150"/>
                <a:gd name="T74" fmla="*/ 128 w 197"/>
                <a:gd name="T75" fmla="*/ 76 h 150"/>
                <a:gd name="T76" fmla="*/ 130 w 197"/>
                <a:gd name="T77" fmla="*/ 45 h 150"/>
                <a:gd name="T78" fmla="*/ 111 w 197"/>
                <a:gd name="T79" fmla="*/ 64 h 150"/>
                <a:gd name="T80" fmla="*/ 102 w 197"/>
                <a:gd name="T81" fmla="*/ 70 h 150"/>
                <a:gd name="T82" fmla="*/ 97 w 197"/>
                <a:gd name="T83" fmla="*/ 91 h 150"/>
                <a:gd name="T84" fmla="*/ 92 w 197"/>
                <a:gd name="T85" fmla="*/ 101 h 150"/>
                <a:gd name="T86" fmla="*/ 91 w 197"/>
                <a:gd name="T87" fmla="*/ 102 h 150"/>
                <a:gd name="T88" fmla="*/ 74 w 197"/>
                <a:gd name="T89" fmla="*/ 110 h 150"/>
                <a:gd name="T90" fmla="*/ 74 w 197"/>
                <a:gd name="T91" fmla="*/ 107 h 150"/>
                <a:gd name="T92" fmla="*/ 82 w 197"/>
                <a:gd name="T93" fmla="*/ 85 h 150"/>
                <a:gd name="T94" fmla="*/ 63 w 197"/>
                <a:gd name="T95" fmla="*/ 94 h 150"/>
                <a:gd name="T96" fmla="*/ 53 w 197"/>
                <a:gd name="T97" fmla="*/ 91 h 150"/>
                <a:gd name="T98" fmla="*/ 52 w 197"/>
                <a:gd name="T99" fmla="*/ 90 h 150"/>
                <a:gd name="T100" fmla="*/ 48 w 197"/>
                <a:gd name="T101" fmla="*/ 88 h 150"/>
                <a:gd name="T102" fmla="*/ 44 w 197"/>
                <a:gd name="T103" fmla="*/ 100 h 150"/>
                <a:gd name="T104" fmla="*/ 27 w 197"/>
                <a:gd name="T105" fmla="*/ 147 h 150"/>
                <a:gd name="T106" fmla="*/ 20 w 197"/>
                <a:gd name="T10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7" h="150">
                  <a:moveTo>
                    <a:pt x="20" y="150"/>
                  </a:moveTo>
                  <a:cubicBezTo>
                    <a:pt x="9" y="146"/>
                    <a:pt x="0" y="124"/>
                    <a:pt x="13" y="119"/>
                  </a:cubicBezTo>
                  <a:cubicBezTo>
                    <a:pt x="13" y="117"/>
                    <a:pt x="15" y="115"/>
                    <a:pt x="17" y="114"/>
                  </a:cubicBezTo>
                  <a:cubicBezTo>
                    <a:pt x="17" y="114"/>
                    <a:pt x="17" y="113"/>
                    <a:pt x="17" y="113"/>
                  </a:cubicBezTo>
                  <a:cubicBezTo>
                    <a:pt x="27" y="103"/>
                    <a:pt x="35" y="88"/>
                    <a:pt x="44" y="77"/>
                  </a:cubicBezTo>
                  <a:cubicBezTo>
                    <a:pt x="46" y="72"/>
                    <a:pt x="47" y="68"/>
                    <a:pt x="52" y="67"/>
                  </a:cubicBezTo>
                  <a:cubicBezTo>
                    <a:pt x="55" y="69"/>
                    <a:pt x="54" y="74"/>
                    <a:pt x="53" y="78"/>
                  </a:cubicBezTo>
                  <a:cubicBezTo>
                    <a:pt x="54" y="79"/>
                    <a:pt x="58" y="78"/>
                    <a:pt x="60" y="77"/>
                  </a:cubicBezTo>
                  <a:cubicBezTo>
                    <a:pt x="68" y="71"/>
                    <a:pt x="78" y="65"/>
                    <a:pt x="85" y="58"/>
                  </a:cubicBezTo>
                  <a:cubicBezTo>
                    <a:pt x="86" y="55"/>
                    <a:pt x="86" y="52"/>
                    <a:pt x="87" y="48"/>
                  </a:cubicBezTo>
                  <a:cubicBezTo>
                    <a:pt x="81" y="50"/>
                    <a:pt x="64" y="54"/>
                    <a:pt x="68" y="44"/>
                  </a:cubicBezTo>
                  <a:cubicBezTo>
                    <a:pt x="75" y="41"/>
                    <a:pt x="84" y="36"/>
                    <a:pt x="88" y="29"/>
                  </a:cubicBezTo>
                  <a:cubicBezTo>
                    <a:pt x="90" y="22"/>
                    <a:pt x="89" y="14"/>
                    <a:pt x="92" y="9"/>
                  </a:cubicBezTo>
                  <a:cubicBezTo>
                    <a:pt x="99" y="5"/>
                    <a:pt x="108" y="14"/>
                    <a:pt x="109" y="22"/>
                  </a:cubicBezTo>
                  <a:cubicBezTo>
                    <a:pt x="112" y="27"/>
                    <a:pt x="121" y="21"/>
                    <a:pt x="110" y="37"/>
                  </a:cubicBezTo>
                  <a:cubicBezTo>
                    <a:pt x="108" y="39"/>
                    <a:pt x="108" y="42"/>
                    <a:pt x="108" y="46"/>
                  </a:cubicBezTo>
                  <a:cubicBezTo>
                    <a:pt x="109" y="46"/>
                    <a:pt x="110" y="46"/>
                    <a:pt x="111" y="46"/>
                  </a:cubicBezTo>
                  <a:cubicBezTo>
                    <a:pt x="117" y="41"/>
                    <a:pt x="124" y="36"/>
                    <a:pt x="131" y="32"/>
                  </a:cubicBezTo>
                  <a:cubicBezTo>
                    <a:pt x="133" y="22"/>
                    <a:pt x="135" y="14"/>
                    <a:pt x="140" y="5"/>
                  </a:cubicBezTo>
                  <a:cubicBezTo>
                    <a:pt x="147" y="0"/>
                    <a:pt x="156" y="5"/>
                    <a:pt x="163" y="11"/>
                  </a:cubicBezTo>
                  <a:cubicBezTo>
                    <a:pt x="168" y="11"/>
                    <a:pt x="172" y="8"/>
                    <a:pt x="176" y="5"/>
                  </a:cubicBezTo>
                  <a:cubicBezTo>
                    <a:pt x="178" y="4"/>
                    <a:pt x="178" y="4"/>
                    <a:pt x="182" y="4"/>
                  </a:cubicBezTo>
                  <a:cubicBezTo>
                    <a:pt x="183" y="7"/>
                    <a:pt x="184" y="9"/>
                    <a:pt x="184" y="13"/>
                  </a:cubicBezTo>
                  <a:cubicBezTo>
                    <a:pt x="181" y="24"/>
                    <a:pt x="151" y="27"/>
                    <a:pt x="157" y="39"/>
                  </a:cubicBezTo>
                  <a:cubicBezTo>
                    <a:pt x="162" y="39"/>
                    <a:pt x="164" y="33"/>
                    <a:pt x="166" y="29"/>
                  </a:cubicBezTo>
                  <a:cubicBezTo>
                    <a:pt x="171" y="26"/>
                    <a:pt x="184" y="30"/>
                    <a:pt x="190" y="34"/>
                  </a:cubicBezTo>
                  <a:cubicBezTo>
                    <a:pt x="197" y="42"/>
                    <a:pt x="192" y="45"/>
                    <a:pt x="184" y="50"/>
                  </a:cubicBezTo>
                  <a:cubicBezTo>
                    <a:pt x="183" y="52"/>
                    <a:pt x="183" y="53"/>
                    <a:pt x="182" y="54"/>
                  </a:cubicBezTo>
                  <a:cubicBezTo>
                    <a:pt x="181" y="70"/>
                    <a:pt x="181" y="70"/>
                    <a:pt x="182" y="93"/>
                  </a:cubicBezTo>
                  <a:cubicBezTo>
                    <a:pt x="179" y="99"/>
                    <a:pt x="177" y="102"/>
                    <a:pt x="173" y="107"/>
                  </a:cubicBezTo>
                  <a:cubicBezTo>
                    <a:pt x="173" y="107"/>
                    <a:pt x="173" y="107"/>
                    <a:pt x="173" y="107"/>
                  </a:cubicBezTo>
                  <a:cubicBezTo>
                    <a:pt x="172" y="107"/>
                    <a:pt x="172" y="107"/>
                    <a:pt x="172" y="107"/>
                  </a:cubicBezTo>
                  <a:cubicBezTo>
                    <a:pt x="169" y="112"/>
                    <a:pt x="162" y="117"/>
                    <a:pt x="158" y="113"/>
                  </a:cubicBezTo>
                  <a:cubicBezTo>
                    <a:pt x="158" y="94"/>
                    <a:pt x="159" y="75"/>
                    <a:pt x="158" y="58"/>
                  </a:cubicBezTo>
                  <a:cubicBezTo>
                    <a:pt x="158" y="58"/>
                    <a:pt x="157" y="58"/>
                    <a:pt x="157" y="58"/>
                  </a:cubicBezTo>
                  <a:cubicBezTo>
                    <a:pt x="156" y="67"/>
                    <a:pt x="147" y="84"/>
                    <a:pt x="139" y="89"/>
                  </a:cubicBezTo>
                  <a:cubicBezTo>
                    <a:pt x="132" y="90"/>
                    <a:pt x="126" y="86"/>
                    <a:pt x="124" y="80"/>
                  </a:cubicBezTo>
                  <a:cubicBezTo>
                    <a:pt x="125" y="78"/>
                    <a:pt x="126" y="77"/>
                    <a:pt x="128" y="76"/>
                  </a:cubicBezTo>
                  <a:cubicBezTo>
                    <a:pt x="132" y="68"/>
                    <a:pt x="130" y="53"/>
                    <a:pt x="130" y="45"/>
                  </a:cubicBezTo>
                  <a:cubicBezTo>
                    <a:pt x="125" y="46"/>
                    <a:pt x="115" y="59"/>
                    <a:pt x="111" y="64"/>
                  </a:cubicBezTo>
                  <a:cubicBezTo>
                    <a:pt x="108" y="66"/>
                    <a:pt x="105" y="68"/>
                    <a:pt x="102" y="70"/>
                  </a:cubicBezTo>
                  <a:cubicBezTo>
                    <a:pt x="100" y="77"/>
                    <a:pt x="98" y="84"/>
                    <a:pt x="97" y="91"/>
                  </a:cubicBezTo>
                  <a:cubicBezTo>
                    <a:pt x="95" y="95"/>
                    <a:pt x="93" y="98"/>
                    <a:pt x="92" y="101"/>
                  </a:cubicBezTo>
                  <a:cubicBezTo>
                    <a:pt x="91" y="101"/>
                    <a:pt x="91" y="101"/>
                    <a:pt x="91" y="102"/>
                  </a:cubicBezTo>
                  <a:cubicBezTo>
                    <a:pt x="88" y="106"/>
                    <a:pt x="80" y="118"/>
                    <a:pt x="74" y="110"/>
                  </a:cubicBezTo>
                  <a:cubicBezTo>
                    <a:pt x="74" y="109"/>
                    <a:pt x="74" y="108"/>
                    <a:pt x="74" y="107"/>
                  </a:cubicBezTo>
                  <a:cubicBezTo>
                    <a:pt x="79" y="101"/>
                    <a:pt x="82" y="92"/>
                    <a:pt x="82" y="85"/>
                  </a:cubicBezTo>
                  <a:cubicBezTo>
                    <a:pt x="75" y="87"/>
                    <a:pt x="70" y="94"/>
                    <a:pt x="63" y="94"/>
                  </a:cubicBezTo>
                  <a:cubicBezTo>
                    <a:pt x="59" y="93"/>
                    <a:pt x="55" y="92"/>
                    <a:pt x="53" y="91"/>
                  </a:cubicBezTo>
                  <a:cubicBezTo>
                    <a:pt x="53" y="90"/>
                    <a:pt x="53" y="90"/>
                    <a:pt x="52" y="90"/>
                  </a:cubicBezTo>
                  <a:cubicBezTo>
                    <a:pt x="51" y="89"/>
                    <a:pt x="49" y="87"/>
                    <a:pt x="48" y="88"/>
                  </a:cubicBezTo>
                  <a:cubicBezTo>
                    <a:pt x="47" y="91"/>
                    <a:pt x="45" y="96"/>
                    <a:pt x="44" y="100"/>
                  </a:cubicBezTo>
                  <a:cubicBezTo>
                    <a:pt x="37" y="115"/>
                    <a:pt x="32" y="130"/>
                    <a:pt x="27" y="147"/>
                  </a:cubicBezTo>
                  <a:cubicBezTo>
                    <a:pt x="24" y="149"/>
                    <a:pt x="23" y="150"/>
                    <a:pt x="20" y="150"/>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83">
              <a:extLst>
                <a:ext uri="{FF2B5EF4-FFF2-40B4-BE49-F238E27FC236}">
                  <a16:creationId xmlns:a16="http://schemas.microsoft.com/office/drawing/2014/main" id="{4AC02DF5-F283-49BB-8E72-C9328F2686FE}"/>
                </a:ext>
              </a:extLst>
            </p:cNvPr>
            <p:cNvSpPr>
              <a:spLocks/>
            </p:cNvSpPr>
            <p:nvPr userDrawn="1"/>
          </p:nvSpPr>
          <p:spPr bwMode="auto">
            <a:xfrm>
              <a:off x="1401" y="757"/>
              <a:ext cx="37" cy="49"/>
            </a:xfrm>
            <a:custGeom>
              <a:avLst/>
              <a:gdLst>
                <a:gd name="T0" fmla="*/ 5 w 30"/>
                <a:gd name="T1" fmla="*/ 39 h 39"/>
                <a:gd name="T2" fmla="*/ 6 w 30"/>
                <a:gd name="T3" fmla="*/ 28 h 39"/>
                <a:gd name="T4" fmla="*/ 6 w 30"/>
                <a:gd name="T5" fmla="*/ 1 h 39"/>
                <a:gd name="T6" fmla="*/ 10 w 30"/>
                <a:gd name="T7" fmla="*/ 0 h 39"/>
                <a:gd name="T8" fmla="*/ 25 w 30"/>
                <a:gd name="T9" fmla="*/ 17 h 39"/>
                <a:gd name="T10" fmla="*/ 5 w 30"/>
                <a:gd name="T11" fmla="*/ 39 h 39"/>
              </a:gdLst>
              <a:ahLst/>
              <a:cxnLst>
                <a:cxn ang="0">
                  <a:pos x="T0" y="T1"/>
                </a:cxn>
                <a:cxn ang="0">
                  <a:pos x="T2" y="T3"/>
                </a:cxn>
                <a:cxn ang="0">
                  <a:pos x="T4" y="T5"/>
                </a:cxn>
                <a:cxn ang="0">
                  <a:pos x="T6" y="T7"/>
                </a:cxn>
                <a:cxn ang="0">
                  <a:pos x="T8" y="T9"/>
                </a:cxn>
                <a:cxn ang="0">
                  <a:pos x="T10" y="T11"/>
                </a:cxn>
              </a:cxnLst>
              <a:rect l="0" t="0" r="r" b="b"/>
              <a:pathLst>
                <a:path w="30" h="39">
                  <a:moveTo>
                    <a:pt x="5" y="39"/>
                  </a:moveTo>
                  <a:cubicBezTo>
                    <a:pt x="3" y="35"/>
                    <a:pt x="6" y="31"/>
                    <a:pt x="6" y="28"/>
                  </a:cubicBezTo>
                  <a:cubicBezTo>
                    <a:pt x="3" y="17"/>
                    <a:pt x="0" y="9"/>
                    <a:pt x="6" y="1"/>
                  </a:cubicBezTo>
                  <a:cubicBezTo>
                    <a:pt x="7" y="0"/>
                    <a:pt x="9" y="0"/>
                    <a:pt x="10" y="0"/>
                  </a:cubicBezTo>
                  <a:cubicBezTo>
                    <a:pt x="14" y="4"/>
                    <a:pt x="21" y="11"/>
                    <a:pt x="25" y="17"/>
                  </a:cubicBezTo>
                  <a:cubicBezTo>
                    <a:pt x="30" y="29"/>
                    <a:pt x="14" y="35"/>
                    <a:pt x="5" y="39"/>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84">
              <a:extLst>
                <a:ext uri="{FF2B5EF4-FFF2-40B4-BE49-F238E27FC236}">
                  <a16:creationId xmlns:a16="http://schemas.microsoft.com/office/drawing/2014/main" id="{9916BE3C-9CFD-4E8D-A180-F8DF74C6F4B3}"/>
                </a:ext>
              </a:extLst>
            </p:cNvPr>
            <p:cNvSpPr>
              <a:spLocks/>
            </p:cNvSpPr>
            <p:nvPr userDrawn="1"/>
          </p:nvSpPr>
          <p:spPr bwMode="auto">
            <a:xfrm>
              <a:off x="1411" y="708"/>
              <a:ext cx="46" cy="47"/>
            </a:xfrm>
            <a:custGeom>
              <a:avLst/>
              <a:gdLst>
                <a:gd name="T0" fmla="*/ 7 w 37"/>
                <a:gd name="T1" fmla="*/ 38 h 38"/>
                <a:gd name="T2" fmla="*/ 4 w 37"/>
                <a:gd name="T3" fmla="*/ 36 h 38"/>
                <a:gd name="T4" fmla="*/ 6 w 37"/>
                <a:gd name="T5" fmla="*/ 29 h 38"/>
                <a:gd name="T6" fmla="*/ 11 w 37"/>
                <a:gd name="T7" fmla="*/ 0 h 38"/>
                <a:gd name="T8" fmla="*/ 16 w 37"/>
                <a:gd name="T9" fmla="*/ 7 h 38"/>
                <a:gd name="T10" fmla="*/ 24 w 37"/>
                <a:gd name="T11" fmla="*/ 32 h 38"/>
                <a:gd name="T12" fmla="*/ 7 w 37"/>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37" h="38">
                  <a:moveTo>
                    <a:pt x="7" y="38"/>
                  </a:moveTo>
                  <a:cubicBezTo>
                    <a:pt x="5" y="37"/>
                    <a:pt x="5" y="37"/>
                    <a:pt x="4" y="36"/>
                  </a:cubicBezTo>
                  <a:cubicBezTo>
                    <a:pt x="6" y="33"/>
                    <a:pt x="7" y="32"/>
                    <a:pt x="6" y="29"/>
                  </a:cubicBezTo>
                  <a:cubicBezTo>
                    <a:pt x="0" y="20"/>
                    <a:pt x="0" y="5"/>
                    <a:pt x="11" y="0"/>
                  </a:cubicBezTo>
                  <a:cubicBezTo>
                    <a:pt x="14" y="0"/>
                    <a:pt x="15" y="3"/>
                    <a:pt x="16" y="7"/>
                  </a:cubicBezTo>
                  <a:cubicBezTo>
                    <a:pt x="23" y="14"/>
                    <a:pt x="37" y="23"/>
                    <a:pt x="24" y="32"/>
                  </a:cubicBezTo>
                  <a:cubicBezTo>
                    <a:pt x="18" y="35"/>
                    <a:pt x="13" y="36"/>
                    <a:pt x="7" y="38"/>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85">
              <a:extLst>
                <a:ext uri="{FF2B5EF4-FFF2-40B4-BE49-F238E27FC236}">
                  <a16:creationId xmlns:a16="http://schemas.microsoft.com/office/drawing/2014/main" id="{88769C33-8DE2-46FA-AE8E-1223ED2C4309}"/>
                </a:ext>
              </a:extLst>
            </p:cNvPr>
            <p:cNvSpPr>
              <a:spLocks/>
            </p:cNvSpPr>
            <p:nvPr userDrawn="1"/>
          </p:nvSpPr>
          <p:spPr bwMode="auto">
            <a:xfrm>
              <a:off x="2067" y="765"/>
              <a:ext cx="26" cy="39"/>
            </a:xfrm>
            <a:custGeom>
              <a:avLst/>
              <a:gdLst>
                <a:gd name="T0" fmla="*/ 10 w 21"/>
                <a:gd name="T1" fmla="*/ 31 h 31"/>
                <a:gd name="T2" fmla="*/ 3 w 21"/>
                <a:gd name="T3" fmla="*/ 4 h 31"/>
                <a:gd name="T4" fmla="*/ 21 w 21"/>
                <a:gd name="T5" fmla="*/ 18 h 31"/>
                <a:gd name="T6" fmla="*/ 10 w 21"/>
                <a:gd name="T7" fmla="*/ 31 h 31"/>
              </a:gdLst>
              <a:ahLst/>
              <a:cxnLst>
                <a:cxn ang="0">
                  <a:pos x="T0" y="T1"/>
                </a:cxn>
                <a:cxn ang="0">
                  <a:pos x="T2" y="T3"/>
                </a:cxn>
                <a:cxn ang="0">
                  <a:pos x="T4" y="T5"/>
                </a:cxn>
                <a:cxn ang="0">
                  <a:pos x="T6" y="T7"/>
                </a:cxn>
              </a:cxnLst>
              <a:rect l="0" t="0" r="r" b="b"/>
              <a:pathLst>
                <a:path w="21" h="31">
                  <a:moveTo>
                    <a:pt x="10" y="31"/>
                  </a:moveTo>
                  <a:cubicBezTo>
                    <a:pt x="0" y="27"/>
                    <a:pt x="2" y="11"/>
                    <a:pt x="3" y="4"/>
                  </a:cubicBezTo>
                  <a:cubicBezTo>
                    <a:pt x="11" y="0"/>
                    <a:pt x="20" y="9"/>
                    <a:pt x="21" y="18"/>
                  </a:cubicBezTo>
                  <a:cubicBezTo>
                    <a:pt x="19" y="27"/>
                    <a:pt x="19" y="29"/>
                    <a:pt x="10" y="31"/>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86">
              <a:extLst>
                <a:ext uri="{FF2B5EF4-FFF2-40B4-BE49-F238E27FC236}">
                  <a16:creationId xmlns:a16="http://schemas.microsoft.com/office/drawing/2014/main" id="{0CE95D69-B4C5-4145-932B-021143A6B2EE}"/>
                </a:ext>
              </a:extLst>
            </p:cNvPr>
            <p:cNvSpPr>
              <a:spLocks noEditPoints="1"/>
            </p:cNvSpPr>
            <p:nvPr userDrawn="1"/>
          </p:nvSpPr>
          <p:spPr bwMode="auto">
            <a:xfrm>
              <a:off x="2057" y="673"/>
              <a:ext cx="166" cy="224"/>
            </a:xfrm>
            <a:custGeom>
              <a:avLst/>
              <a:gdLst>
                <a:gd name="T0" fmla="*/ 71 w 134"/>
                <a:gd name="T1" fmla="*/ 180 h 180"/>
                <a:gd name="T2" fmla="*/ 34 w 134"/>
                <a:gd name="T3" fmla="*/ 173 h 180"/>
                <a:gd name="T4" fmla="*/ 56 w 134"/>
                <a:gd name="T5" fmla="*/ 148 h 180"/>
                <a:gd name="T6" fmla="*/ 0 w 134"/>
                <a:gd name="T7" fmla="*/ 147 h 180"/>
                <a:gd name="T8" fmla="*/ 56 w 134"/>
                <a:gd name="T9" fmla="*/ 124 h 180"/>
                <a:gd name="T10" fmla="*/ 75 w 134"/>
                <a:gd name="T11" fmla="*/ 108 h 180"/>
                <a:gd name="T12" fmla="*/ 91 w 134"/>
                <a:gd name="T13" fmla="*/ 96 h 180"/>
                <a:gd name="T14" fmla="*/ 32 w 134"/>
                <a:gd name="T15" fmla="*/ 119 h 180"/>
                <a:gd name="T16" fmla="*/ 34 w 134"/>
                <a:gd name="T17" fmla="*/ 108 h 180"/>
                <a:gd name="T18" fmla="*/ 73 w 134"/>
                <a:gd name="T19" fmla="*/ 81 h 180"/>
                <a:gd name="T20" fmla="*/ 71 w 134"/>
                <a:gd name="T21" fmla="*/ 78 h 180"/>
                <a:gd name="T22" fmla="*/ 39 w 134"/>
                <a:gd name="T23" fmla="*/ 93 h 180"/>
                <a:gd name="T24" fmla="*/ 27 w 134"/>
                <a:gd name="T25" fmla="*/ 61 h 180"/>
                <a:gd name="T26" fmla="*/ 33 w 134"/>
                <a:gd name="T27" fmla="*/ 44 h 180"/>
                <a:gd name="T28" fmla="*/ 46 w 134"/>
                <a:gd name="T29" fmla="*/ 56 h 180"/>
                <a:gd name="T30" fmla="*/ 60 w 134"/>
                <a:gd name="T31" fmla="*/ 66 h 180"/>
                <a:gd name="T32" fmla="*/ 68 w 134"/>
                <a:gd name="T33" fmla="*/ 55 h 180"/>
                <a:gd name="T34" fmla="*/ 64 w 134"/>
                <a:gd name="T35" fmla="*/ 45 h 180"/>
                <a:gd name="T36" fmla="*/ 84 w 134"/>
                <a:gd name="T37" fmla="*/ 25 h 180"/>
                <a:gd name="T38" fmla="*/ 111 w 134"/>
                <a:gd name="T39" fmla="*/ 20 h 180"/>
                <a:gd name="T40" fmla="*/ 110 w 134"/>
                <a:gd name="T41" fmla="*/ 29 h 180"/>
                <a:gd name="T42" fmla="*/ 132 w 134"/>
                <a:gd name="T43" fmla="*/ 44 h 180"/>
                <a:gd name="T44" fmla="*/ 115 w 134"/>
                <a:gd name="T45" fmla="*/ 77 h 180"/>
                <a:gd name="T46" fmla="*/ 120 w 134"/>
                <a:gd name="T47" fmla="*/ 94 h 180"/>
                <a:gd name="T48" fmla="*/ 78 w 134"/>
                <a:gd name="T49" fmla="*/ 114 h 180"/>
                <a:gd name="T50" fmla="*/ 92 w 134"/>
                <a:gd name="T51" fmla="*/ 119 h 180"/>
                <a:gd name="T52" fmla="*/ 81 w 134"/>
                <a:gd name="T53" fmla="*/ 140 h 180"/>
                <a:gd name="T54" fmla="*/ 72 w 134"/>
                <a:gd name="T55" fmla="*/ 180 h 180"/>
                <a:gd name="T56" fmla="*/ 106 w 134"/>
                <a:gd name="T57" fmla="*/ 53 h 180"/>
                <a:gd name="T58" fmla="*/ 87 w 134"/>
                <a:gd name="T59" fmla="*/ 59 h 180"/>
                <a:gd name="T60" fmla="*/ 87 w 134"/>
                <a:gd name="T61" fmla="*/ 60 h 180"/>
                <a:gd name="T62" fmla="*/ 92 w 134"/>
                <a:gd name="T63" fmla="*/ 58 h 180"/>
                <a:gd name="T64" fmla="*/ 99 w 134"/>
                <a:gd name="T65" fmla="*/ 6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 h="180">
                  <a:moveTo>
                    <a:pt x="72" y="180"/>
                  </a:moveTo>
                  <a:cubicBezTo>
                    <a:pt x="71" y="180"/>
                    <a:pt x="71" y="180"/>
                    <a:pt x="71" y="180"/>
                  </a:cubicBezTo>
                  <a:cubicBezTo>
                    <a:pt x="58" y="180"/>
                    <a:pt x="46" y="179"/>
                    <a:pt x="34" y="175"/>
                  </a:cubicBezTo>
                  <a:cubicBezTo>
                    <a:pt x="34" y="174"/>
                    <a:pt x="34" y="174"/>
                    <a:pt x="34" y="173"/>
                  </a:cubicBezTo>
                  <a:cubicBezTo>
                    <a:pt x="41" y="169"/>
                    <a:pt x="50" y="170"/>
                    <a:pt x="55" y="163"/>
                  </a:cubicBezTo>
                  <a:cubicBezTo>
                    <a:pt x="56" y="157"/>
                    <a:pt x="57" y="152"/>
                    <a:pt x="56" y="148"/>
                  </a:cubicBezTo>
                  <a:cubicBezTo>
                    <a:pt x="43" y="148"/>
                    <a:pt x="37" y="157"/>
                    <a:pt x="27" y="161"/>
                  </a:cubicBezTo>
                  <a:cubicBezTo>
                    <a:pt x="18" y="162"/>
                    <a:pt x="3" y="154"/>
                    <a:pt x="0" y="147"/>
                  </a:cubicBezTo>
                  <a:cubicBezTo>
                    <a:pt x="0" y="136"/>
                    <a:pt x="3" y="141"/>
                    <a:pt x="14" y="140"/>
                  </a:cubicBezTo>
                  <a:cubicBezTo>
                    <a:pt x="28" y="138"/>
                    <a:pt x="43" y="130"/>
                    <a:pt x="56" y="124"/>
                  </a:cubicBezTo>
                  <a:cubicBezTo>
                    <a:pt x="59" y="121"/>
                    <a:pt x="59" y="121"/>
                    <a:pt x="61" y="121"/>
                  </a:cubicBezTo>
                  <a:cubicBezTo>
                    <a:pt x="64" y="112"/>
                    <a:pt x="66" y="110"/>
                    <a:pt x="75" y="108"/>
                  </a:cubicBezTo>
                  <a:cubicBezTo>
                    <a:pt x="79" y="106"/>
                    <a:pt x="79" y="106"/>
                    <a:pt x="90" y="100"/>
                  </a:cubicBezTo>
                  <a:cubicBezTo>
                    <a:pt x="90" y="99"/>
                    <a:pt x="91" y="98"/>
                    <a:pt x="91" y="96"/>
                  </a:cubicBezTo>
                  <a:cubicBezTo>
                    <a:pt x="74" y="98"/>
                    <a:pt x="61" y="112"/>
                    <a:pt x="48" y="121"/>
                  </a:cubicBezTo>
                  <a:cubicBezTo>
                    <a:pt x="41" y="122"/>
                    <a:pt x="36" y="121"/>
                    <a:pt x="32" y="119"/>
                  </a:cubicBezTo>
                  <a:cubicBezTo>
                    <a:pt x="29" y="120"/>
                    <a:pt x="12" y="123"/>
                    <a:pt x="20" y="116"/>
                  </a:cubicBezTo>
                  <a:cubicBezTo>
                    <a:pt x="25" y="114"/>
                    <a:pt x="29" y="111"/>
                    <a:pt x="34" y="108"/>
                  </a:cubicBezTo>
                  <a:cubicBezTo>
                    <a:pt x="47" y="100"/>
                    <a:pt x="61" y="93"/>
                    <a:pt x="74" y="85"/>
                  </a:cubicBezTo>
                  <a:cubicBezTo>
                    <a:pt x="74" y="83"/>
                    <a:pt x="73" y="82"/>
                    <a:pt x="73" y="81"/>
                  </a:cubicBezTo>
                  <a:cubicBezTo>
                    <a:pt x="73" y="79"/>
                    <a:pt x="74" y="77"/>
                    <a:pt x="74" y="75"/>
                  </a:cubicBezTo>
                  <a:cubicBezTo>
                    <a:pt x="72" y="76"/>
                    <a:pt x="71" y="76"/>
                    <a:pt x="71" y="78"/>
                  </a:cubicBezTo>
                  <a:cubicBezTo>
                    <a:pt x="63" y="81"/>
                    <a:pt x="59" y="88"/>
                    <a:pt x="53" y="81"/>
                  </a:cubicBezTo>
                  <a:cubicBezTo>
                    <a:pt x="51" y="88"/>
                    <a:pt x="46" y="93"/>
                    <a:pt x="39" y="93"/>
                  </a:cubicBezTo>
                  <a:cubicBezTo>
                    <a:pt x="32" y="89"/>
                    <a:pt x="32" y="77"/>
                    <a:pt x="31" y="72"/>
                  </a:cubicBezTo>
                  <a:cubicBezTo>
                    <a:pt x="30" y="71"/>
                    <a:pt x="29" y="67"/>
                    <a:pt x="27" y="61"/>
                  </a:cubicBezTo>
                  <a:cubicBezTo>
                    <a:pt x="24" y="55"/>
                    <a:pt x="18" y="47"/>
                    <a:pt x="22" y="42"/>
                  </a:cubicBezTo>
                  <a:cubicBezTo>
                    <a:pt x="27" y="38"/>
                    <a:pt x="29" y="37"/>
                    <a:pt x="33" y="44"/>
                  </a:cubicBezTo>
                  <a:cubicBezTo>
                    <a:pt x="37" y="47"/>
                    <a:pt x="42" y="51"/>
                    <a:pt x="45" y="56"/>
                  </a:cubicBezTo>
                  <a:cubicBezTo>
                    <a:pt x="45" y="56"/>
                    <a:pt x="46" y="56"/>
                    <a:pt x="46" y="56"/>
                  </a:cubicBezTo>
                  <a:cubicBezTo>
                    <a:pt x="48" y="62"/>
                    <a:pt x="54" y="69"/>
                    <a:pt x="53" y="77"/>
                  </a:cubicBezTo>
                  <a:cubicBezTo>
                    <a:pt x="57" y="75"/>
                    <a:pt x="62" y="71"/>
                    <a:pt x="60" y="66"/>
                  </a:cubicBezTo>
                  <a:cubicBezTo>
                    <a:pt x="53" y="63"/>
                    <a:pt x="57" y="57"/>
                    <a:pt x="61" y="55"/>
                  </a:cubicBezTo>
                  <a:cubicBezTo>
                    <a:pt x="64" y="55"/>
                    <a:pt x="64" y="55"/>
                    <a:pt x="68" y="55"/>
                  </a:cubicBezTo>
                  <a:cubicBezTo>
                    <a:pt x="68" y="53"/>
                    <a:pt x="68" y="53"/>
                    <a:pt x="67" y="52"/>
                  </a:cubicBezTo>
                  <a:cubicBezTo>
                    <a:pt x="62" y="50"/>
                    <a:pt x="63" y="49"/>
                    <a:pt x="64" y="45"/>
                  </a:cubicBezTo>
                  <a:cubicBezTo>
                    <a:pt x="58" y="43"/>
                    <a:pt x="56" y="37"/>
                    <a:pt x="58" y="32"/>
                  </a:cubicBezTo>
                  <a:cubicBezTo>
                    <a:pt x="76" y="28"/>
                    <a:pt x="76" y="28"/>
                    <a:pt x="84" y="25"/>
                  </a:cubicBezTo>
                  <a:cubicBezTo>
                    <a:pt x="89" y="19"/>
                    <a:pt x="95" y="0"/>
                    <a:pt x="106" y="4"/>
                  </a:cubicBezTo>
                  <a:cubicBezTo>
                    <a:pt x="109" y="7"/>
                    <a:pt x="111" y="14"/>
                    <a:pt x="111" y="20"/>
                  </a:cubicBezTo>
                  <a:cubicBezTo>
                    <a:pt x="109" y="23"/>
                    <a:pt x="107" y="25"/>
                    <a:pt x="107" y="28"/>
                  </a:cubicBezTo>
                  <a:cubicBezTo>
                    <a:pt x="108" y="28"/>
                    <a:pt x="109" y="28"/>
                    <a:pt x="110" y="29"/>
                  </a:cubicBezTo>
                  <a:cubicBezTo>
                    <a:pt x="117" y="25"/>
                    <a:pt x="121" y="21"/>
                    <a:pt x="125" y="31"/>
                  </a:cubicBezTo>
                  <a:cubicBezTo>
                    <a:pt x="132" y="35"/>
                    <a:pt x="134" y="34"/>
                    <a:pt x="132" y="44"/>
                  </a:cubicBezTo>
                  <a:cubicBezTo>
                    <a:pt x="127" y="55"/>
                    <a:pt x="121" y="66"/>
                    <a:pt x="115" y="76"/>
                  </a:cubicBezTo>
                  <a:cubicBezTo>
                    <a:pt x="115" y="76"/>
                    <a:pt x="115" y="77"/>
                    <a:pt x="115" y="77"/>
                  </a:cubicBezTo>
                  <a:cubicBezTo>
                    <a:pt x="117" y="77"/>
                    <a:pt x="118" y="78"/>
                    <a:pt x="119" y="78"/>
                  </a:cubicBezTo>
                  <a:cubicBezTo>
                    <a:pt x="120" y="83"/>
                    <a:pt x="120" y="88"/>
                    <a:pt x="120" y="94"/>
                  </a:cubicBezTo>
                  <a:cubicBezTo>
                    <a:pt x="116" y="100"/>
                    <a:pt x="110" y="100"/>
                    <a:pt x="103" y="101"/>
                  </a:cubicBezTo>
                  <a:cubicBezTo>
                    <a:pt x="94" y="106"/>
                    <a:pt x="86" y="109"/>
                    <a:pt x="78" y="114"/>
                  </a:cubicBezTo>
                  <a:cubicBezTo>
                    <a:pt x="78" y="116"/>
                    <a:pt x="78" y="118"/>
                    <a:pt x="79" y="120"/>
                  </a:cubicBezTo>
                  <a:cubicBezTo>
                    <a:pt x="83" y="120"/>
                    <a:pt x="87" y="120"/>
                    <a:pt x="92" y="119"/>
                  </a:cubicBezTo>
                  <a:cubicBezTo>
                    <a:pt x="96" y="123"/>
                    <a:pt x="96" y="131"/>
                    <a:pt x="93" y="136"/>
                  </a:cubicBezTo>
                  <a:cubicBezTo>
                    <a:pt x="88" y="137"/>
                    <a:pt x="85" y="138"/>
                    <a:pt x="81" y="140"/>
                  </a:cubicBezTo>
                  <a:cubicBezTo>
                    <a:pt x="81" y="142"/>
                    <a:pt x="81" y="144"/>
                    <a:pt x="80" y="147"/>
                  </a:cubicBezTo>
                  <a:cubicBezTo>
                    <a:pt x="81" y="156"/>
                    <a:pt x="85" y="178"/>
                    <a:pt x="72" y="180"/>
                  </a:cubicBezTo>
                  <a:moveTo>
                    <a:pt x="99" y="67"/>
                  </a:moveTo>
                  <a:cubicBezTo>
                    <a:pt x="103" y="63"/>
                    <a:pt x="106" y="58"/>
                    <a:pt x="106" y="53"/>
                  </a:cubicBezTo>
                  <a:cubicBezTo>
                    <a:pt x="102" y="49"/>
                    <a:pt x="96" y="49"/>
                    <a:pt x="92" y="49"/>
                  </a:cubicBezTo>
                  <a:cubicBezTo>
                    <a:pt x="92" y="51"/>
                    <a:pt x="92" y="51"/>
                    <a:pt x="87" y="59"/>
                  </a:cubicBezTo>
                  <a:cubicBezTo>
                    <a:pt x="88" y="59"/>
                    <a:pt x="88" y="59"/>
                    <a:pt x="89" y="59"/>
                  </a:cubicBezTo>
                  <a:cubicBezTo>
                    <a:pt x="88" y="60"/>
                    <a:pt x="88" y="60"/>
                    <a:pt x="87" y="60"/>
                  </a:cubicBezTo>
                  <a:cubicBezTo>
                    <a:pt x="87" y="60"/>
                    <a:pt x="88" y="60"/>
                    <a:pt x="88" y="61"/>
                  </a:cubicBezTo>
                  <a:cubicBezTo>
                    <a:pt x="90" y="61"/>
                    <a:pt x="91" y="59"/>
                    <a:pt x="92" y="58"/>
                  </a:cubicBezTo>
                  <a:cubicBezTo>
                    <a:pt x="98" y="57"/>
                    <a:pt x="98" y="59"/>
                    <a:pt x="98" y="67"/>
                  </a:cubicBezTo>
                  <a:cubicBezTo>
                    <a:pt x="98" y="67"/>
                    <a:pt x="98" y="67"/>
                    <a:pt x="99" y="67"/>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87">
              <a:extLst>
                <a:ext uri="{FF2B5EF4-FFF2-40B4-BE49-F238E27FC236}">
                  <a16:creationId xmlns:a16="http://schemas.microsoft.com/office/drawing/2014/main" id="{43B13C19-FB89-4EED-81C6-3D2C2608D415}"/>
                </a:ext>
              </a:extLst>
            </p:cNvPr>
            <p:cNvSpPr>
              <a:spLocks/>
            </p:cNvSpPr>
            <p:nvPr userDrawn="1"/>
          </p:nvSpPr>
          <p:spPr bwMode="auto">
            <a:xfrm>
              <a:off x="1415" y="933"/>
              <a:ext cx="31" cy="40"/>
            </a:xfrm>
            <a:custGeom>
              <a:avLst/>
              <a:gdLst>
                <a:gd name="T0" fmla="*/ 0 w 31"/>
                <a:gd name="T1" fmla="*/ 35 h 40"/>
                <a:gd name="T2" fmla="*/ 24 w 31"/>
                <a:gd name="T3" fmla="*/ 5 h 40"/>
                <a:gd name="T4" fmla="*/ 2 w 31"/>
                <a:gd name="T5" fmla="*/ 5 h 40"/>
                <a:gd name="T6" fmla="*/ 2 w 31"/>
                <a:gd name="T7" fmla="*/ 3 h 40"/>
                <a:gd name="T8" fmla="*/ 2 w 31"/>
                <a:gd name="T9" fmla="*/ 0 h 40"/>
                <a:gd name="T10" fmla="*/ 31 w 31"/>
                <a:gd name="T11" fmla="*/ 0 h 40"/>
                <a:gd name="T12" fmla="*/ 31 w 31"/>
                <a:gd name="T13" fmla="*/ 3 h 40"/>
                <a:gd name="T14" fmla="*/ 31 w 31"/>
                <a:gd name="T15" fmla="*/ 5 h 40"/>
                <a:gd name="T16" fmla="*/ 6 w 31"/>
                <a:gd name="T17" fmla="*/ 35 h 40"/>
                <a:gd name="T18" fmla="*/ 31 w 31"/>
                <a:gd name="T19" fmla="*/ 35 h 40"/>
                <a:gd name="T20" fmla="*/ 31 w 31"/>
                <a:gd name="T21" fmla="*/ 37 h 40"/>
                <a:gd name="T22" fmla="*/ 31 w 31"/>
                <a:gd name="T23" fmla="*/ 40 h 40"/>
                <a:gd name="T24" fmla="*/ 0 w 31"/>
                <a:gd name="T25" fmla="*/ 40 h 40"/>
                <a:gd name="T26" fmla="*/ 0 w 31"/>
                <a:gd name="T27" fmla="*/ 37 h 40"/>
                <a:gd name="T28" fmla="*/ 0 w 31"/>
                <a:gd name="T29"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0" y="35"/>
                  </a:moveTo>
                  <a:lnTo>
                    <a:pt x="24" y="5"/>
                  </a:lnTo>
                  <a:lnTo>
                    <a:pt x="2" y="5"/>
                  </a:lnTo>
                  <a:lnTo>
                    <a:pt x="2" y="3"/>
                  </a:lnTo>
                  <a:lnTo>
                    <a:pt x="2" y="0"/>
                  </a:lnTo>
                  <a:lnTo>
                    <a:pt x="31" y="0"/>
                  </a:lnTo>
                  <a:lnTo>
                    <a:pt x="31" y="3"/>
                  </a:lnTo>
                  <a:lnTo>
                    <a:pt x="31" y="5"/>
                  </a:lnTo>
                  <a:lnTo>
                    <a:pt x="6" y="35"/>
                  </a:lnTo>
                  <a:lnTo>
                    <a:pt x="31" y="35"/>
                  </a:lnTo>
                  <a:lnTo>
                    <a:pt x="31" y="37"/>
                  </a:lnTo>
                  <a:lnTo>
                    <a:pt x="31" y="40"/>
                  </a:lnTo>
                  <a:lnTo>
                    <a:pt x="0" y="40"/>
                  </a:lnTo>
                  <a:lnTo>
                    <a:pt x="0" y="37"/>
                  </a:lnTo>
                  <a:lnTo>
                    <a:pt x="0" y="35"/>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88">
              <a:extLst>
                <a:ext uri="{FF2B5EF4-FFF2-40B4-BE49-F238E27FC236}">
                  <a16:creationId xmlns:a16="http://schemas.microsoft.com/office/drawing/2014/main" id="{8A91F156-A29E-472C-94F4-CE256BA0D5E8}"/>
                </a:ext>
              </a:extLst>
            </p:cNvPr>
            <p:cNvSpPr>
              <a:spLocks/>
            </p:cNvSpPr>
            <p:nvPr userDrawn="1"/>
          </p:nvSpPr>
          <p:spPr bwMode="auto">
            <a:xfrm>
              <a:off x="1458" y="933"/>
              <a:ext cx="31" cy="40"/>
            </a:xfrm>
            <a:custGeom>
              <a:avLst/>
              <a:gdLst>
                <a:gd name="T0" fmla="*/ 0 w 31"/>
                <a:gd name="T1" fmla="*/ 0 h 40"/>
                <a:gd name="T2" fmla="*/ 2 w 31"/>
                <a:gd name="T3" fmla="*/ 0 h 40"/>
                <a:gd name="T4" fmla="*/ 5 w 31"/>
                <a:gd name="T5" fmla="*/ 0 h 40"/>
                <a:gd name="T6" fmla="*/ 5 w 31"/>
                <a:gd name="T7" fmla="*/ 16 h 40"/>
                <a:gd name="T8" fmla="*/ 26 w 31"/>
                <a:gd name="T9" fmla="*/ 16 h 40"/>
                <a:gd name="T10" fmla="*/ 26 w 31"/>
                <a:gd name="T11" fmla="*/ 0 h 40"/>
                <a:gd name="T12" fmla="*/ 28 w 31"/>
                <a:gd name="T13" fmla="*/ 0 h 40"/>
                <a:gd name="T14" fmla="*/ 31 w 31"/>
                <a:gd name="T15" fmla="*/ 0 h 40"/>
                <a:gd name="T16" fmla="*/ 31 w 31"/>
                <a:gd name="T17" fmla="*/ 40 h 40"/>
                <a:gd name="T18" fmla="*/ 28 w 31"/>
                <a:gd name="T19" fmla="*/ 40 h 40"/>
                <a:gd name="T20" fmla="*/ 26 w 31"/>
                <a:gd name="T21" fmla="*/ 40 h 40"/>
                <a:gd name="T22" fmla="*/ 26 w 31"/>
                <a:gd name="T23" fmla="*/ 21 h 40"/>
                <a:gd name="T24" fmla="*/ 5 w 31"/>
                <a:gd name="T25" fmla="*/ 21 h 40"/>
                <a:gd name="T26" fmla="*/ 5 w 31"/>
                <a:gd name="T27" fmla="*/ 40 h 40"/>
                <a:gd name="T28" fmla="*/ 2 w 31"/>
                <a:gd name="T29" fmla="*/ 40 h 40"/>
                <a:gd name="T30" fmla="*/ 0 w 31"/>
                <a:gd name="T31" fmla="*/ 40 h 40"/>
                <a:gd name="T32" fmla="*/ 0 w 31"/>
                <a:gd name="T3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40">
                  <a:moveTo>
                    <a:pt x="0" y="0"/>
                  </a:moveTo>
                  <a:lnTo>
                    <a:pt x="2" y="0"/>
                  </a:lnTo>
                  <a:lnTo>
                    <a:pt x="5" y="0"/>
                  </a:lnTo>
                  <a:lnTo>
                    <a:pt x="5" y="16"/>
                  </a:lnTo>
                  <a:lnTo>
                    <a:pt x="26" y="16"/>
                  </a:lnTo>
                  <a:lnTo>
                    <a:pt x="26" y="0"/>
                  </a:lnTo>
                  <a:lnTo>
                    <a:pt x="28" y="0"/>
                  </a:lnTo>
                  <a:lnTo>
                    <a:pt x="31" y="0"/>
                  </a:lnTo>
                  <a:lnTo>
                    <a:pt x="31" y="40"/>
                  </a:lnTo>
                  <a:lnTo>
                    <a:pt x="28" y="40"/>
                  </a:lnTo>
                  <a:lnTo>
                    <a:pt x="26" y="40"/>
                  </a:lnTo>
                  <a:lnTo>
                    <a:pt x="26" y="21"/>
                  </a:lnTo>
                  <a:lnTo>
                    <a:pt x="5" y="21"/>
                  </a:lnTo>
                  <a:lnTo>
                    <a:pt x="5" y="40"/>
                  </a:lnTo>
                  <a:lnTo>
                    <a:pt x="2" y="40"/>
                  </a:lnTo>
                  <a:lnTo>
                    <a:pt x="0" y="40"/>
                  </a:lnTo>
                  <a:lnTo>
                    <a:pt x="0"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89">
              <a:extLst>
                <a:ext uri="{FF2B5EF4-FFF2-40B4-BE49-F238E27FC236}">
                  <a16:creationId xmlns:a16="http://schemas.microsoft.com/office/drawing/2014/main" id="{D7807415-D02A-4C80-BD78-41B382E35161}"/>
                </a:ext>
              </a:extLst>
            </p:cNvPr>
            <p:cNvSpPr>
              <a:spLocks/>
            </p:cNvSpPr>
            <p:nvPr userDrawn="1"/>
          </p:nvSpPr>
          <p:spPr bwMode="auto">
            <a:xfrm>
              <a:off x="1503" y="933"/>
              <a:ext cx="29" cy="40"/>
            </a:xfrm>
            <a:custGeom>
              <a:avLst/>
              <a:gdLst>
                <a:gd name="T0" fmla="*/ 0 w 29"/>
                <a:gd name="T1" fmla="*/ 40 h 40"/>
                <a:gd name="T2" fmla="*/ 0 w 29"/>
                <a:gd name="T3" fmla="*/ 0 h 40"/>
                <a:gd name="T4" fmla="*/ 29 w 29"/>
                <a:gd name="T5" fmla="*/ 0 h 40"/>
                <a:gd name="T6" fmla="*/ 29 w 29"/>
                <a:gd name="T7" fmla="*/ 3 h 40"/>
                <a:gd name="T8" fmla="*/ 29 w 29"/>
                <a:gd name="T9" fmla="*/ 5 h 40"/>
                <a:gd name="T10" fmla="*/ 6 w 29"/>
                <a:gd name="T11" fmla="*/ 5 h 40"/>
                <a:gd name="T12" fmla="*/ 6 w 29"/>
                <a:gd name="T13" fmla="*/ 16 h 40"/>
                <a:gd name="T14" fmla="*/ 27 w 29"/>
                <a:gd name="T15" fmla="*/ 16 h 40"/>
                <a:gd name="T16" fmla="*/ 27 w 29"/>
                <a:gd name="T17" fmla="*/ 19 h 40"/>
                <a:gd name="T18" fmla="*/ 27 w 29"/>
                <a:gd name="T19" fmla="*/ 21 h 40"/>
                <a:gd name="T20" fmla="*/ 6 w 29"/>
                <a:gd name="T21" fmla="*/ 21 h 40"/>
                <a:gd name="T22" fmla="*/ 6 w 29"/>
                <a:gd name="T23" fmla="*/ 35 h 40"/>
                <a:gd name="T24" fmla="*/ 29 w 29"/>
                <a:gd name="T25" fmla="*/ 35 h 40"/>
                <a:gd name="T26" fmla="*/ 29 w 29"/>
                <a:gd name="T27" fmla="*/ 37 h 40"/>
                <a:gd name="T28" fmla="*/ 29 w 29"/>
                <a:gd name="T29" fmla="*/ 40 h 40"/>
                <a:gd name="T30" fmla="*/ 0 w 29"/>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40">
                  <a:moveTo>
                    <a:pt x="0" y="40"/>
                  </a:moveTo>
                  <a:lnTo>
                    <a:pt x="0" y="0"/>
                  </a:lnTo>
                  <a:lnTo>
                    <a:pt x="29" y="0"/>
                  </a:lnTo>
                  <a:lnTo>
                    <a:pt x="29" y="3"/>
                  </a:lnTo>
                  <a:lnTo>
                    <a:pt x="29" y="5"/>
                  </a:lnTo>
                  <a:lnTo>
                    <a:pt x="6" y="5"/>
                  </a:lnTo>
                  <a:lnTo>
                    <a:pt x="6" y="16"/>
                  </a:lnTo>
                  <a:lnTo>
                    <a:pt x="27" y="16"/>
                  </a:lnTo>
                  <a:lnTo>
                    <a:pt x="27" y="19"/>
                  </a:lnTo>
                  <a:lnTo>
                    <a:pt x="27" y="21"/>
                  </a:lnTo>
                  <a:lnTo>
                    <a:pt x="6" y="21"/>
                  </a:lnTo>
                  <a:lnTo>
                    <a:pt x="6" y="35"/>
                  </a:lnTo>
                  <a:lnTo>
                    <a:pt x="29" y="35"/>
                  </a:lnTo>
                  <a:lnTo>
                    <a:pt x="29" y="37"/>
                  </a:lnTo>
                  <a:lnTo>
                    <a:pt x="29" y="40"/>
                  </a:lnTo>
                  <a:lnTo>
                    <a:pt x="0" y="4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90">
              <a:extLst>
                <a:ext uri="{FF2B5EF4-FFF2-40B4-BE49-F238E27FC236}">
                  <a16:creationId xmlns:a16="http://schemas.microsoft.com/office/drawing/2014/main" id="{79DEE1DD-01C2-4B73-A6CD-DE0BE6BB7E17}"/>
                </a:ext>
              </a:extLst>
            </p:cNvPr>
            <p:cNvSpPr>
              <a:spLocks/>
            </p:cNvSpPr>
            <p:nvPr userDrawn="1"/>
          </p:nvSpPr>
          <p:spPr bwMode="auto">
            <a:xfrm>
              <a:off x="1542" y="933"/>
              <a:ext cx="22" cy="40"/>
            </a:xfrm>
            <a:custGeom>
              <a:avLst/>
              <a:gdLst>
                <a:gd name="T0" fmla="*/ 14 w 18"/>
                <a:gd name="T1" fmla="*/ 0 h 32"/>
                <a:gd name="T2" fmla="*/ 16 w 18"/>
                <a:gd name="T3" fmla="*/ 0 h 32"/>
                <a:gd name="T4" fmla="*/ 18 w 18"/>
                <a:gd name="T5" fmla="*/ 0 h 32"/>
                <a:gd name="T6" fmla="*/ 18 w 18"/>
                <a:gd name="T7" fmla="*/ 23 h 32"/>
                <a:gd name="T8" fmla="*/ 16 w 18"/>
                <a:gd name="T9" fmla="*/ 30 h 32"/>
                <a:gd name="T10" fmla="*/ 9 w 18"/>
                <a:gd name="T11" fmla="*/ 32 h 32"/>
                <a:gd name="T12" fmla="*/ 2 w 18"/>
                <a:gd name="T13" fmla="*/ 30 h 32"/>
                <a:gd name="T14" fmla="*/ 0 w 18"/>
                <a:gd name="T15" fmla="*/ 23 h 32"/>
                <a:gd name="T16" fmla="*/ 0 w 18"/>
                <a:gd name="T17" fmla="*/ 21 h 32"/>
                <a:gd name="T18" fmla="*/ 4 w 18"/>
                <a:gd name="T19" fmla="*/ 21 h 32"/>
                <a:gd name="T20" fmla="*/ 4 w 18"/>
                <a:gd name="T21" fmla="*/ 23 h 32"/>
                <a:gd name="T22" fmla="*/ 6 w 18"/>
                <a:gd name="T23" fmla="*/ 27 h 32"/>
                <a:gd name="T24" fmla="*/ 9 w 18"/>
                <a:gd name="T25" fmla="*/ 29 h 32"/>
                <a:gd name="T26" fmla="*/ 13 w 18"/>
                <a:gd name="T27" fmla="*/ 27 h 32"/>
                <a:gd name="T28" fmla="*/ 14 w 18"/>
                <a:gd name="T29" fmla="*/ 23 h 32"/>
                <a:gd name="T30" fmla="*/ 14 w 18"/>
                <a:gd name="T3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2">
                  <a:moveTo>
                    <a:pt x="14" y="0"/>
                  </a:moveTo>
                  <a:cubicBezTo>
                    <a:pt x="16" y="0"/>
                    <a:pt x="16" y="0"/>
                    <a:pt x="16" y="0"/>
                  </a:cubicBezTo>
                  <a:cubicBezTo>
                    <a:pt x="18" y="0"/>
                    <a:pt x="18" y="0"/>
                    <a:pt x="18" y="0"/>
                  </a:cubicBezTo>
                  <a:cubicBezTo>
                    <a:pt x="18" y="23"/>
                    <a:pt x="18" y="23"/>
                    <a:pt x="18" y="23"/>
                  </a:cubicBezTo>
                  <a:cubicBezTo>
                    <a:pt x="18" y="26"/>
                    <a:pt x="18" y="28"/>
                    <a:pt x="16" y="30"/>
                  </a:cubicBezTo>
                  <a:cubicBezTo>
                    <a:pt x="14" y="32"/>
                    <a:pt x="12" y="32"/>
                    <a:pt x="9" y="32"/>
                  </a:cubicBezTo>
                  <a:cubicBezTo>
                    <a:pt x="6" y="32"/>
                    <a:pt x="4" y="32"/>
                    <a:pt x="2" y="30"/>
                  </a:cubicBezTo>
                  <a:cubicBezTo>
                    <a:pt x="1" y="28"/>
                    <a:pt x="0" y="26"/>
                    <a:pt x="0" y="23"/>
                  </a:cubicBezTo>
                  <a:cubicBezTo>
                    <a:pt x="0" y="21"/>
                    <a:pt x="0" y="21"/>
                    <a:pt x="0" y="21"/>
                  </a:cubicBezTo>
                  <a:cubicBezTo>
                    <a:pt x="4" y="21"/>
                    <a:pt x="4" y="21"/>
                    <a:pt x="4" y="21"/>
                  </a:cubicBezTo>
                  <a:cubicBezTo>
                    <a:pt x="4" y="23"/>
                    <a:pt x="4" y="23"/>
                    <a:pt x="4" y="23"/>
                  </a:cubicBezTo>
                  <a:cubicBezTo>
                    <a:pt x="4" y="25"/>
                    <a:pt x="5" y="26"/>
                    <a:pt x="6" y="27"/>
                  </a:cubicBezTo>
                  <a:cubicBezTo>
                    <a:pt x="6" y="28"/>
                    <a:pt x="8" y="29"/>
                    <a:pt x="9" y="29"/>
                  </a:cubicBezTo>
                  <a:cubicBezTo>
                    <a:pt x="11" y="29"/>
                    <a:pt x="12" y="28"/>
                    <a:pt x="13" y="27"/>
                  </a:cubicBezTo>
                  <a:cubicBezTo>
                    <a:pt x="14" y="26"/>
                    <a:pt x="14" y="24"/>
                    <a:pt x="14" y="23"/>
                  </a:cubicBezTo>
                  <a:lnTo>
                    <a:pt x="14"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91">
              <a:extLst>
                <a:ext uri="{FF2B5EF4-FFF2-40B4-BE49-F238E27FC236}">
                  <a16:creationId xmlns:a16="http://schemas.microsoft.com/office/drawing/2014/main" id="{010AA1A6-E46A-4F75-88C5-A56342E57CA7}"/>
                </a:ext>
              </a:extLst>
            </p:cNvPr>
            <p:cNvSpPr>
              <a:spLocks/>
            </p:cNvSpPr>
            <p:nvPr userDrawn="1"/>
          </p:nvSpPr>
          <p:spPr bwMode="auto">
            <a:xfrm>
              <a:off x="1579" y="933"/>
              <a:ext cx="5" cy="40"/>
            </a:xfrm>
            <a:custGeom>
              <a:avLst/>
              <a:gdLst>
                <a:gd name="T0" fmla="*/ 0 w 5"/>
                <a:gd name="T1" fmla="*/ 0 h 40"/>
                <a:gd name="T2" fmla="*/ 3 w 5"/>
                <a:gd name="T3" fmla="*/ 0 h 40"/>
                <a:gd name="T4" fmla="*/ 5 w 5"/>
                <a:gd name="T5" fmla="*/ 0 h 40"/>
                <a:gd name="T6" fmla="*/ 5 w 5"/>
                <a:gd name="T7" fmla="*/ 40 h 40"/>
                <a:gd name="T8" fmla="*/ 3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3" y="0"/>
                  </a:lnTo>
                  <a:lnTo>
                    <a:pt x="5" y="0"/>
                  </a:lnTo>
                  <a:lnTo>
                    <a:pt x="5" y="40"/>
                  </a:lnTo>
                  <a:lnTo>
                    <a:pt x="3" y="40"/>
                  </a:lnTo>
                  <a:lnTo>
                    <a:pt x="0" y="40"/>
                  </a:lnTo>
                  <a:lnTo>
                    <a:pt x="0"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92">
              <a:extLst>
                <a:ext uri="{FF2B5EF4-FFF2-40B4-BE49-F238E27FC236}">
                  <a16:creationId xmlns:a16="http://schemas.microsoft.com/office/drawing/2014/main" id="{C52736F8-DD1E-4205-B22C-019116B72B39}"/>
                </a:ext>
              </a:extLst>
            </p:cNvPr>
            <p:cNvSpPr>
              <a:spLocks noEditPoints="1"/>
            </p:cNvSpPr>
            <p:nvPr userDrawn="1"/>
          </p:nvSpPr>
          <p:spPr bwMode="auto">
            <a:xfrm>
              <a:off x="1595" y="933"/>
              <a:ext cx="36" cy="40"/>
            </a:xfrm>
            <a:custGeom>
              <a:avLst/>
              <a:gdLst>
                <a:gd name="T0" fmla="*/ 15 w 36"/>
                <a:gd name="T1" fmla="*/ 0 h 40"/>
                <a:gd name="T2" fmla="*/ 19 w 36"/>
                <a:gd name="T3" fmla="*/ 0 h 40"/>
                <a:gd name="T4" fmla="*/ 21 w 36"/>
                <a:gd name="T5" fmla="*/ 0 h 40"/>
                <a:gd name="T6" fmla="*/ 36 w 36"/>
                <a:gd name="T7" fmla="*/ 40 h 40"/>
                <a:gd name="T8" fmla="*/ 33 w 36"/>
                <a:gd name="T9" fmla="*/ 40 h 40"/>
                <a:gd name="T10" fmla="*/ 30 w 36"/>
                <a:gd name="T11" fmla="*/ 40 h 40"/>
                <a:gd name="T12" fmla="*/ 26 w 36"/>
                <a:gd name="T13" fmla="*/ 27 h 40"/>
                <a:gd name="T14" fmla="*/ 10 w 36"/>
                <a:gd name="T15" fmla="*/ 27 h 40"/>
                <a:gd name="T16" fmla="*/ 7 w 36"/>
                <a:gd name="T17" fmla="*/ 40 h 40"/>
                <a:gd name="T18" fmla="*/ 4 w 36"/>
                <a:gd name="T19" fmla="*/ 40 h 40"/>
                <a:gd name="T20" fmla="*/ 0 w 36"/>
                <a:gd name="T21" fmla="*/ 40 h 40"/>
                <a:gd name="T22" fmla="*/ 15 w 36"/>
                <a:gd name="T23" fmla="*/ 0 h 40"/>
                <a:gd name="T24" fmla="*/ 12 w 36"/>
                <a:gd name="T25" fmla="*/ 24 h 40"/>
                <a:gd name="T26" fmla="*/ 24 w 36"/>
                <a:gd name="T27" fmla="*/ 24 h 40"/>
                <a:gd name="T28" fmla="*/ 19 w 36"/>
                <a:gd name="T29" fmla="*/ 5 h 40"/>
                <a:gd name="T30" fmla="*/ 19 w 36"/>
                <a:gd name="T31" fmla="*/ 5 h 40"/>
                <a:gd name="T32" fmla="*/ 12 w 36"/>
                <a:gd name="T33"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 h="40">
                  <a:moveTo>
                    <a:pt x="15" y="0"/>
                  </a:moveTo>
                  <a:lnTo>
                    <a:pt x="19" y="0"/>
                  </a:lnTo>
                  <a:lnTo>
                    <a:pt x="21" y="0"/>
                  </a:lnTo>
                  <a:lnTo>
                    <a:pt x="36" y="40"/>
                  </a:lnTo>
                  <a:lnTo>
                    <a:pt x="33" y="40"/>
                  </a:lnTo>
                  <a:lnTo>
                    <a:pt x="30" y="40"/>
                  </a:lnTo>
                  <a:lnTo>
                    <a:pt x="26" y="27"/>
                  </a:lnTo>
                  <a:lnTo>
                    <a:pt x="10" y="27"/>
                  </a:lnTo>
                  <a:lnTo>
                    <a:pt x="7" y="40"/>
                  </a:lnTo>
                  <a:lnTo>
                    <a:pt x="4" y="40"/>
                  </a:lnTo>
                  <a:lnTo>
                    <a:pt x="0" y="40"/>
                  </a:lnTo>
                  <a:lnTo>
                    <a:pt x="15" y="0"/>
                  </a:lnTo>
                  <a:close/>
                  <a:moveTo>
                    <a:pt x="12" y="24"/>
                  </a:moveTo>
                  <a:lnTo>
                    <a:pt x="24" y="24"/>
                  </a:lnTo>
                  <a:lnTo>
                    <a:pt x="19" y="5"/>
                  </a:lnTo>
                  <a:lnTo>
                    <a:pt x="19" y="5"/>
                  </a:lnTo>
                  <a:lnTo>
                    <a:pt x="12" y="24"/>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93">
              <a:extLst>
                <a:ext uri="{FF2B5EF4-FFF2-40B4-BE49-F238E27FC236}">
                  <a16:creationId xmlns:a16="http://schemas.microsoft.com/office/drawing/2014/main" id="{BCAE0993-9F35-49E9-8612-7A3460FF043F}"/>
                </a:ext>
              </a:extLst>
            </p:cNvPr>
            <p:cNvSpPr>
              <a:spLocks/>
            </p:cNvSpPr>
            <p:nvPr userDrawn="1"/>
          </p:nvSpPr>
          <p:spPr bwMode="auto">
            <a:xfrm>
              <a:off x="1641" y="933"/>
              <a:ext cx="31" cy="40"/>
            </a:xfrm>
            <a:custGeom>
              <a:avLst/>
              <a:gdLst>
                <a:gd name="T0" fmla="*/ 5 w 31"/>
                <a:gd name="T1" fmla="*/ 40 h 40"/>
                <a:gd name="T2" fmla="*/ 3 w 31"/>
                <a:gd name="T3" fmla="*/ 40 h 40"/>
                <a:gd name="T4" fmla="*/ 0 w 31"/>
                <a:gd name="T5" fmla="*/ 40 h 40"/>
                <a:gd name="T6" fmla="*/ 0 w 31"/>
                <a:gd name="T7" fmla="*/ 0 h 40"/>
                <a:gd name="T8" fmla="*/ 4 w 31"/>
                <a:gd name="T9" fmla="*/ 0 h 40"/>
                <a:gd name="T10" fmla="*/ 6 w 31"/>
                <a:gd name="T11" fmla="*/ 0 h 40"/>
                <a:gd name="T12" fmla="*/ 26 w 31"/>
                <a:gd name="T13" fmla="*/ 32 h 40"/>
                <a:gd name="T14" fmla="*/ 26 w 31"/>
                <a:gd name="T15" fmla="*/ 0 h 40"/>
                <a:gd name="T16" fmla="*/ 29 w 31"/>
                <a:gd name="T17" fmla="*/ 0 h 40"/>
                <a:gd name="T18" fmla="*/ 31 w 31"/>
                <a:gd name="T19" fmla="*/ 0 h 40"/>
                <a:gd name="T20" fmla="*/ 31 w 31"/>
                <a:gd name="T21" fmla="*/ 40 h 40"/>
                <a:gd name="T22" fmla="*/ 29 w 31"/>
                <a:gd name="T23" fmla="*/ 40 h 40"/>
                <a:gd name="T24" fmla="*/ 26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3" y="40"/>
                  </a:lnTo>
                  <a:lnTo>
                    <a:pt x="0" y="40"/>
                  </a:lnTo>
                  <a:lnTo>
                    <a:pt x="0" y="0"/>
                  </a:lnTo>
                  <a:lnTo>
                    <a:pt x="4" y="0"/>
                  </a:lnTo>
                  <a:lnTo>
                    <a:pt x="6" y="0"/>
                  </a:lnTo>
                  <a:lnTo>
                    <a:pt x="26" y="32"/>
                  </a:lnTo>
                  <a:lnTo>
                    <a:pt x="26" y="0"/>
                  </a:lnTo>
                  <a:lnTo>
                    <a:pt x="29" y="0"/>
                  </a:lnTo>
                  <a:lnTo>
                    <a:pt x="31" y="0"/>
                  </a:lnTo>
                  <a:lnTo>
                    <a:pt x="31" y="40"/>
                  </a:lnTo>
                  <a:lnTo>
                    <a:pt x="29" y="40"/>
                  </a:lnTo>
                  <a:lnTo>
                    <a:pt x="26" y="40"/>
                  </a:lnTo>
                  <a:lnTo>
                    <a:pt x="5" y="8"/>
                  </a:lnTo>
                  <a:lnTo>
                    <a:pt x="5" y="4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94">
              <a:extLst>
                <a:ext uri="{FF2B5EF4-FFF2-40B4-BE49-F238E27FC236}">
                  <a16:creationId xmlns:a16="http://schemas.microsoft.com/office/drawing/2014/main" id="{08903417-CDA2-4B5C-8663-742A77050D74}"/>
                </a:ext>
              </a:extLst>
            </p:cNvPr>
            <p:cNvSpPr>
              <a:spLocks/>
            </p:cNvSpPr>
            <p:nvPr userDrawn="1"/>
          </p:nvSpPr>
          <p:spPr bwMode="auto">
            <a:xfrm>
              <a:off x="1687" y="932"/>
              <a:ext cx="36" cy="41"/>
            </a:xfrm>
            <a:custGeom>
              <a:avLst/>
              <a:gdLst>
                <a:gd name="T0" fmla="*/ 15 w 29"/>
                <a:gd name="T1" fmla="*/ 33 h 33"/>
                <a:gd name="T2" fmla="*/ 4 w 29"/>
                <a:gd name="T3" fmla="*/ 29 h 33"/>
                <a:gd name="T4" fmla="*/ 0 w 29"/>
                <a:gd name="T5" fmla="*/ 17 h 33"/>
                <a:gd name="T6" fmla="*/ 4 w 29"/>
                <a:gd name="T7" fmla="*/ 5 h 33"/>
                <a:gd name="T8" fmla="*/ 15 w 29"/>
                <a:gd name="T9" fmla="*/ 0 h 33"/>
                <a:gd name="T10" fmla="*/ 24 w 29"/>
                <a:gd name="T11" fmla="*/ 3 h 33"/>
                <a:gd name="T12" fmla="*/ 28 w 29"/>
                <a:gd name="T13" fmla="*/ 10 h 33"/>
                <a:gd name="T14" fmla="*/ 24 w 29"/>
                <a:gd name="T15" fmla="*/ 10 h 33"/>
                <a:gd name="T16" fmla="*/ 21 w 29"/>
                <a:gd name="T17" fmla="*/ 5 h 33"/>
                <a:gd name="T18" fmla="*/ 15 w 29"/>
                <a:gd name="T19" fmla="*/ 4 h 33"/>
                <a:gd name="T20" fmla="*/ 7 w 29"/>
                <a:gd name="T21" fmla="*/ 7 h 33"/>
                <a:gd name="T22" fmla="*/ 4 w 29"/>
                <a:gd name="T23" fmla="*/ 17 h 33"/>
                <a:gd name="T24" fmla="*/ 7 w 29"/>
                <a:gd name="T25" fmla="*/ 26 h 33"/>
                <a:gd name="T26" fmla="*/ 15 w 29"/>
                <a:gd name="T27" fmla="*/ 30 h 33"/>
                <a:gd name="T28" fmla="*/ 23 w 29"/>
                <a:gd name="T29" fmla="*/ 26 h 33"/>
                <a:gd name="T30" fmla="*/ 24 w 29"/>
                <a:gd name="T31" fmla="*/ 25 h 33"/>
                <a:gd name="T32" fmla="*/ 25 w 29"/>
                <a:gd name="T33" fmla="*/ 23 h 33"/>
                <a:gd name="T34" fmla="*/ 25 w 29"/>
                <a:gd name="T35" fmla="*/ 20 h 33"/>
                <a:gd name="T36" fmla="*/ 25 w 29"/>
                <a:gd name="T37" fmla="*/ 19 h 33"/>
                <a:gd name="T38" fmla="*/ 15 w 29"/>
                <a:gd name="T39" fmla="*/ 19 h 33"/>
                <a:gd name="T40" fmla="*/ 15 w 29"/>
                <a:gd name="T41" fmla="*/ 16 h 33"/>
                <a:gd name="T42" fmla="*/ 29 w 29"/>
                <a:gd name="T43" fmla="*/ 16 h 33"/>
                <a:gd name="T44" fmla="*/ 29 w 29"/>
                <a:gd name="T45" fmla="*/ 32 h 33"/>
                <a:gd name="T46" fmla="*/ 26 w 29"/>
                <a:gd name="T47" fmla="*/ 32 h 33"/>
                <a:gd name="T48" fmla="*/ 25 w 29"/>
                <a:gd name="T49" fmla="*/ 28 h 33"/>
                <a:gd name="T50" fmla="*/ 25 w 29"/>
                <a:gd name="T51" fmla="*/ 29 h 33"/>
                <a:gd name="T52" fmla="*/ 15 w 29"/>
                <a:gd name="T5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9" h="33">
                  <a:moveTo>
                    <a:pt x="15" y="33"/>
                  </a:moveTo>
                  <a:cubicBezTo>
                    <a:pt x="10" y="33"/>
                    <a:pt x="7" y="32"/>
                    <a:pt x="4" y="29"/>
                  </a:cubicBezTo>
                  <a:cubicBezTo>
                    <a:pt x="1" y="26"/>
                    <a:pt x="0" y="22"/>
                    <a:pt x="0" y="17"/>
                  </a:cubicBezTo>
                  <a:cubicBezTo>
                    <a:pt x="0" y="12"/>
                    <a:pt x="1" y="8"/>
                    <a:pt x="4" y="5"/>
                  </a:cubicBezTo>
                  <a:cubicBezTo>
                    <a:pt x="7" y="1"/>
                    <a:pt x="10" y="0"/>
                    <a:pt x="15" y="0"/>
                  </a:cubicBezTo>
                  <a:cubicBezTo>
                    <a:pt x="18" y="0"/>
                    <a:pt x="21" y="1"/>
                    <a:pt x="24" y="3"/>
                  </a:cubicBezTo>
                  <a:cubicBezTo>
                    <a:pt x="26" y="5"/>
                    <a:pt x="28" y="7"/>
                    <a:pt x="28" y="10"/>
                  </a:cubicBezTo>
                  <a:cubicBezTo>
                    <a:pt x="24" y="10"/>
                    <a:pt x="24" y="10"/>
                    <a:pt x="24" y="10"/>
                  </a:cubicBezTo>
                  <a:cubicBezTo>
                    <a:pt x="24" y="8"/>
                    <a:pt x="23" y="7"/>
                    <a:pt x="21" y="5"/>
                  </a:cubicBezTo>
                  <a:cubicBezTo>
                    <a:pt x="19" y="4"/>
                    <a:pt x="17" y="4"/>
                    <a:pt x="15" y="4"/>
                  </a:cubicBezTo>
                  <a:cubicBezTo>
                    <a:pt x="12" y="4"/>
                    <a:pt x="9" y="5"/>
                    <a:pt x="7" y="7"/>
                  </a:cubicBezTo>
                  <a:cubicBezTo>
                    <a:pt x="5" y="10"/>
                    <a:pt x="4" y="13"/>
                    <a:pt x="4" y="17"/>
                  </a:cubicBezTo>
                  <a:cubicBezTo>
                    <a:pt x="4" y="21"/>
                    <a:pt x="5" y="24"/>
                    <a:pt x="7" y="26"/>
                  </a:cubicBezTo>
                  <a:cubicBezTo>
                    <a:pt x="9" y="29"/>
                    <a:pt x="12" y="30"/>
                    <a:pt x="15" y="30"/>
                  </a:cubicBezTo>
                  <a:cubicBezTo>
                    <a:pt x="18" y="30"/>
                    <a:pt x="21" y="29"/>
                    <a:pt x="23" y="26"/>
                  </a:cubicBezTo>
                  <a:cubicBezTo>
                    <a:pt x="23" y="26"/>
                    <a:pt x="23" y="25"/>
                    <a:pt x="24" y="25"/>
                  </a:cubicBezTo>
                  <a:cubicBezTo>
                    <a:pt x="24" y="24"/>
                    <a:pt x="24" y="24"/>
                    <a:pt x="25" y="23"/>
                  </a:cubicBezTo>
                  <a:cubicBezTo>
                    <a:pt x="25" y="22"/>
                    <a:pt x="25" y="21"/>
                    <a:pt x="25" y="20"/>
                  </a:cubicBezTo>
                  <a:cubicBezTo>
                    <a:pt x="25" y="19"/>
                    <a:pt x="25" y="19"/>
                    <a:pt x="25" y="19"/>
                  </a:cubicBezTo>
                  <a:cubicBezTo>
                    <a:pt x="15" y="19"/>
                    <a:pt x="15" y="19"/>
                    <a:pt x="15" y="19"/>
                  </a:cubicBezTo>
                  <a:cubicBezTo>
                    <a:pt x="15" y="16"/>
                    <a:pt x="15" y="16"/>
                    <a:pt x="15" y="16"/>
                  </a:cubicBezTo>
                  <a:cubicBezTo>
                    <a:pt x="29" y="16"/>
                    <a:pt x="29" y="16"/>
                    <a:pt x="29" y="16"/>
                  </a:cubicBezTo>
                  <a:cubicBezTo>
                    <a:pt x="29" y="32"/>
                    <a:pt x="29" y="32"/>
                    <a:pt x="29" y="32"/>
                  </a:cubicBezTo>
                  <a:cubicBezTo>
                    <a:pt x="26" y="32"/>
                    <a:pt x="26" y="32"/>
                    <a:pt x="26" y="32"/>
                  </a:cubicBezTo>
                  <a:cubicBezTo>
                    <a:pt x="25" y="28"/>
                    <a:pt x="25" y="28"/>
                    <a:pt x="25" y="28"/>
                  </a:cubicBezTo>
                  <a:cubicBezTo>
                    <a:pt x="25" y="29"/>
                    <a:pt x="25" y="29"/>
                    <a:pt x="25" y="29"/>
                  </a:cubicBezTo>
                  <a:cubicBezTo>
                    <a:pt x="22" y="32"/>
                    <a:pt x="19" y="33"/>
                    <a:pt x="15" y="33"/>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95">
              <a:extLst>
                <a:ext uri="{FF2B5EF4-FFF2-40B4-BE49-F238E27FC236}">
                  <a16:creationId xmlns:a16="http://schemas.microsoft.com/office/drawing/2014/main" id="{6DAE163C-9373-4D54-80DA-79F3026765FC}"/>
                </a:ext>
              </a:extLst>
            </p:cNvPr>
            <p:cNvSpPr>
              <a:spLocks/>
            </p:cNvSpPr>
            <p:nvPr userDrawn="1"/>
          </p:nvSpPr>
          <p:spPr bwMode="auto">
            <a:xfrm>
              <a:off x="1760" y="933"/>
              <a:ext cx="31" cy="40"/>
            </a:xfrm>
            <a:custGeom>
              <a:avLst/>
              <a:gdLst>
                <a:gd name="T0" fmla="*/ 25 w 25"/>
                <a:gd name="T1" fmla="*/ 20 h 32"/>
                <a:gd name="T2" fmla="*/ 21 w 25"/>
                <a:gd name="T3" fmla="*/ 29 h 32"/>
                <a:gd name="T4" fmla="*/ 12 w 25"/>
                <a:gd name="T5" fmla="*/ 32 h 32"/>
                <a:gd name="T6" fmla="*/ 3 w 25"/>
                <a:gd name="T7" fmla="*/ 29 h 32"/>
                <a:gd name="T8" fmla="*/ 0 w 25"/>
                <a:gd name="T9" fmla="*/ 20 h 32"/>
                <a:gd name="T10" fmla="*/ 0 w 25"/>
                <a:gd name="T11" fmla="*/ 0 h 32"/>
                <a:gd name="T12" fmla="*/ 2 w 25"/>
                <a:gd name="T13" fmla="*/ 0 h 32"/>
                <a:gd name="T14" fmla="*/ 4 w 25"/>
                <a:gd name="T15" fmla="*/ 0 h 32"/>
                <a:gd name="T16" fmla="*/ 4 w 25"/>
                <a:gd name="T17" fmla="*/ 20 h 32"/>
                <a:gd name="T18" fmla="*/ 6 w 25"/>
                <a:gd name="T19" fmla="*/ 26 h 32"/>
                <a:gd name="T20" fmla="*/ 12 w 25"/>
                <a:gd name="T21" fmla="*/ 29 h 32"/>
                <a:gd name="T22" fmla="*/ 18 w 25"/>
                <a:gd name="T23" fmla="*/ 26 h 32"/>
                <a:gd name="T24" fmla="*/ 20 w 25"/>
                <a:gd name="T25" fmla="*/ 20 h 32"/>
                <a:gd name="T26" fmla="*/ 20 w 25"/>
                <a:gd name="T27" fmla="*/ 0 h 32"/>
                <a:gd name="T28" fmla="*/ 22 w 25"/>
                <a:gd name="T29" fmla="*/ 0 h 32"/>
                <a:gd name="T30" fmla="*/ 25 w 25"/>
                <a:gd name="T31" fmla="*/ 0 h 32"/>
                <a:gd name="T32" fmla="*/ 25 w 25"/>
                <a:gd name="T33"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32">
                  <a:moveTo>
                    <a:pt x="25" y="20"/>
                  </a:moveTo>
                  <a:cubicBezTo>
                    <a:pt x="25" y="24"/>
                    <a:pt x="23" y="27"/>
                    <a:pt x="21" y="29"/>
                  </a:cubicBezTo>
                  <a:cubicBezTo>
                    <a:pt x="19" y="31"/>
                    <a:pt x="16" y="32"/>
                    <a:pt x="12" y="32"/>
                  </a:cubicBezTo>
                  <a:cubicBezTo>
                    <a:pt x="8" y="32"/>
                    <a:pt x="5" y="31"/>
                    <a:pt x="3" y="29"/>
                  </a:cubicBezTo>
                  <a:cubicBezTo>
                    <a:pt x="1" y="27"/>
                    <a:pt x="0" y="24"/>
                    <a:pt x="0" y="20"/>
                  </a:cubicBezTo>
                  <a:cubicBezTo>
                    <a:pt x="0" y="0"/>
                    <a:pt x="0" y="0"/>
                    <a:pt x="0" y="0"/>
                  </a:cubicBezTo>
                  <a:cubicBezTo>
                    <a:pt x="2" y="0"/>
                    <a:pt x="2" y="0"/>
                    <a:pt x="2" y="0"/>
                  </a:cubicBezTo>
                  <a:cubicBezTo>
                    <a:pt x="4" y="0"/>
                    <a:pt x="4" y="0"/>
                    <a:pt x="4" y="0"/>
                  </a:cubicBezTo>
                  <a:cubicBezTo>
                    <a:pt x="4" y="20"/>
                    <a:pt x="4" y="20"/>
                    <a:pt x="4" y="20"/>
                  </a:cubicBezTo>
                  <a:cubicBezTo>
                    <a:pt x="4" y="23"/>
                    <a:pt x="5" y="25"/>
                    <a:pt x="6" y="26"/>
                  </a:cubicBezTo>
                  <a:cubicBezTo>
                    <a:pt x="7" y="28"/>
                    <a:pt x="9" y="29"/>
                    <a:pt x="12" y="29"/>
                  </a:cubicBezTo>
                  <a:cubicBezTo>
                    <a:pt x="15" y="29"/>
                    <a:pt x="17" y="28"/>
                    <a:pt x="18" y="26"/>
                  </a:cubicBezTo>
                  <a:cubicBezTo>
                    <a:pt x="20" y="25"/>
                    <a:pt x="20" y="23"/>
                    <a:pt x="20" y="20"/>
                  </a:cubicBezTo>
                  <a:cubicBezTo>
                    <a:pt x="20" y="0"/>
                    <a:pt x="20" y="0"/>
                    <a:pt x="20" y="0"/>
                  </a:cubicBezTo>
                  <a:cubicBezTo>
                    <a:pt x="22" y="0"/>
                    <a:pt x="22" y="0"/>
                    <a:pt x="22" y="0"/>
                  </a:cubicBezTo>
                  <a:cubicBezTo>
                    <a:pt x="25" y="0"/>
                    <a:pt x="25" y="0"/>
                    <a:pt x="25" y="0"/>
                  </a:cubicBezTo>
                  <a:lnTo>
                    <a:pt x="25" y="2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96">
              <a:extLst>
                <a:ext uri="{FF2B5EF4-FFF2-40B4-BE49-F238E27FC236}">
                  <a16:creationId xmlns:a16="http://schemas.microsoft.com/office/drawing/2014/main" id="{5E76BFC7-2013-43FB-854A-4415FCE2F79F}"/>
                </a:ext>
              </a:extLst>
            </p:cNvPr>
            <p:cNvSpPr>
              <a:spLocks/>
            </p:cNvSpPr>
            <p:nvPr userDrawn="1"/>
          </p:nvSpPr>
          <p:spPr bwMode="auto">
            <a:xfrm>
              <a:off x="1806" y="933"/>
              <a:ext cx="31" cy="40"/>
            </a:xfrm>
            <a:custGeom>
              <a:avLst/>
              <a:gdLst>
                <a:gd name="T0" fmla="*/ 5 w 31"/>
                <a:gd name="T1" fmla="*/ 40 h 40"/>
                <a:gd name="T2" fmla="*/ 2 w 31"/>
                <a:gd name="T3" fmla="*/ 40 h 40"/>
                <a:gd name="T4" fmla="*/ 0 w 31"/>
                <a:gd name="T5" fmla="*/ 40 h 40"/>
                <a:gd name="T6" fmla="*/ 0 w 31"/>
                <a:gd name="T7" fmla="*/ 0 h 40"/>
                <a:gd name="T8" fmla="*/ 2 w 31"/>
                <a:gd name="T9" fmla="*/ 0 h 40"/>
                <a:gd name="T10" fmla="*/ 6 w 31"/>
                <a:gd name="T11" fmla="*/ 0 h 40"/>
                <a:gd name="T12" fmla="*/ 26 w 31"/>
                <a:gd name="T13" fmla="*/ 32 h 40"/>
                <a:gd name="T14" fmla="*/ 26 w 31"/>
                <a:gd name="T15" fmla="*/ 0 h 40"/>
                <a:gd name="T16" fmla="*/ 28 w 31"/>
                <a:gd name="T17" fmla="*/ 0 h 40"/>
                <a:gd name="T18" fmla="*/ 31 w 31"/>
                <a:gd name="T19" fmla="*/ 0 h 40"/>
                <a:gd name="T20" fmla="*/ 31 w 31"/>
                <a:gd name="T21" fmla="*/ 40 h 40"/>
                <a:gd name="T22" fmla="*/ 28 w 31"/>
                <a:gd name="T23" fmla="*/ 40 h 40"/>
                <a:gd name="T24" fmla="*/ 25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2" y="40"/>
                  </a:lnTo>
                  <a:lnTo>
                    <a:pt x="0" y="40"/>
                  </a:lnTo>
                  <a:lnTo>
                    <a:pt x="0" y="0"/>
                  </a:lnTo>
                  <a:lnTo>
                    <a:pt x="2" y="0"/>
                  </a:lnTo>
                  <a:lnTo>
                    <a:pt x="6" y="0"/>
                  </a:lnTo>
                  <a:lnTo>
                    <a:pt x="26" y="32"/>
                  </a:lnTo>
                  <a:lnTo>
                    <a:pt x="26" y="0"/>
                  </a:lnTo>
                  <a:lnTo>
                    <a:pt x="28" y="0"/>
                  </a:lnTo>
                  <a:lnTo>
                    <a:pt x="31" y="0"/>
                  </a:lnTo>
                  <a:lnTo>
                    <a:pt x="31" y="40"/>
                  </a:lnTo>
                  <a:lnTo>
                    <a:pt x="28" y="40"/>
                  </a:lnTo>
                  <a:lnTo>
                    <a:pt x="25" y="40"/>
                  </a:lnTo>
                  <a:lnTo>
                    <a:pt x="5" y="8"/>
                  </a:lnTo>
                  <a:lnTo>
                    <a:pt x="5" y="4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97">
              <a:extLst>
                <a:ext uri="{FF2B5EF4-FFF2-40B4-BE49-F238E27FC236}">
                  <a16:creationId xmlns:a16="http://schemas.microsoft.com/office/drawing/2014/main" id="{8AFBC41A-7495-4D2D-BE77-66A1AB944E74}"/>
                </a:ext>
              </a:extLst>
            </p:cNvPr>
            <p:cNvSpPr>
              <a:spLocks/>
            </p:cNvSpPr>
            <p:nvPr userDrawn="1"/>
          </p:nvSpPr>
          <p:spPr bwMode="auto">
            <a:xfrm>
              <a:off x="1852"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98">
              <a:extLst>
                <a:ext uri="{FF2B5EF4-FFF2-40B4-BE49-F238E27FC236}">
                  <a16:creationId xmlns:a16="http://schemas.microsoft.com/office/drawing/2014/main" id="{D09FB162-D409-4711-8412-06A1353A3187}"/>
                </a:ext>
              </a:extLst>
            </p:cNvPr>
            <p:cNvSpPr>
              <a:spLocks/>
            </p:cNvSpPr>
            <p:nvPr userDrawn="1"/>
          </p:nvSpPr>
          <p:spPr bwMode="auto">
            <a:xfrm>
              <a:off x="1867" y="933"/>
              <a:ext cx="34" cy="40"/>
            </a:xfrm>
            <a:custGeom>
              <a:avLst/>
              <a:gdLst>
                <a:gd name="T0" fmla="*/ 0 w 34"/>
                <a:gd name="T1" fmla="*/ 0 h 40"/>
                <a:gd name="T2" fmla="*/ 3 w 34"/>
                <a:gd name="T3" fmla="*/ 0 h 40"/>
                <a:gd name="T4" fmla="*/ 6 w 34"/>
                <a:gd name="T5" fmla="*/ 0 h 40"/>
                <a:gd name="T6" fmla="*/ 17 w 34"/>
                <a:gd name="T7" fmla="*/ 34 h 40"/>
                <a:gd name="T8" fmla="*/ 17 w 34"/>
                <a:gd name="T9" fmla="*/ 34 h 40"/>
                <a:gd name="T10" fmla="*/ 28 w 34"/>
                <a:gd name="T11" fmla="*/ 0 h 40"/>
                <a:gd name="T12" fmla="*/ 32 w 34"/>
                <a:gd name="T13" fmla="*/ 0 h 40"/>
                <a:gd name="T14" fmla="*/ 34 w 34"/>
                <a:gd name="T15" fmla="*/ 0 h 40"/>
                <a:gd name="T16" fmla="*/ 21 w 34"/>
                <a:gd name="T17" fmla="*/ 40 h 40"/>
                <a:gd name="T18" fmla="*/ 17 w 34"/>
                <a:gd name="T19" fmla="*/ 40 h 40"/>
                <a:gd name="T20" fmla="*/ 15 w 34"/>
                <a:gd name="T21" fmla="*/ 40 h 40"/>
                <a:gd name="T22" fmla="*/ 0 w 34"/>
                <a:gd name="T2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0">
                  <a:moveTo>
                    <a:pt x="0" y="0"/>
                  </a:moveTo>
                  <a:lnTo>
                    <a:pt x="3" y="0"/>
                  </a:lnTo>
                  <a:lnTo>
                    <a:pt x="6" y="0"/>
                  </a:lnTo>
                  <a:lnTo>
                    <a:pt x="17" y="34"/>
                  </a:lnTo>
                  <a:lnTo>
                    <a:pt x="17" y="34"/>
                  </a:lnTo>
                  <a:lnTo>
                    <a:pt x="28" y="0"/>
                  </a:lnTo>
                  <a:lnTo>
                    <a:pt x="32" y="0"/>
                  </a:lnTo>
                  <a:lnTo>
                    <a:pt x="34" y="0"/>
                  </a:lnTo>
                  <a:lnTo>
                    <a:pt x="21" y="40"/>
                  </a:lnTo>
                  <a:lnTo>
                    <a:pt x="17" y="40"/>
                  </a:lnTo>
                  <a:lnTo>
                    <a:pt x="15" y="40"/>
                  </a:lnTo>
                  <a:lnTo>
                    <a:pt x="0"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99">
              <a:extLst>
                <a:ext uri="{FF2B5EF4-FFF2-40B4-BE49-F238E27FC236}">
                  <a16:creationId xmlns:a16="http://schemas.microsoft.com/office/drawing/2014/main" id="{A0A56EEB-FC0B-4ABC-9E2C-EE345582F9D6}"/>
                </a:ext>
              </a:extLst>
            </p:cNvPr>
            <p:cNvSpPr>
              <a:spLocks/>
            </p:cNvSpPr>
            <p:nvPr userDrawn="1"/>
          </p:nvSpPr>
          <p:spPr bwMode="auto">
            <a:xfrm>
              <a:off x="1911" y="933"/>
              <a:ext cx="30" cy="40"/>
            </a:xfrm>
            <a:custGeom>
              <a:avLst/>
              <a:gdLst>
                <a:gd name="T0" fmla="*/ 0 w 30"/>
                <a:gd name="T1" fmla="*/ 40 h 40"/>
                <a:gd name="T2" fmla="*/ 0 w 30"/>
                <a:gd name="T3" fmla="*/ 0 h 40"/>
                <a:gd name="T4" fmla="*/ 30 w 30"/>
                <a:gd name="T5" fmla="*/ 0 h 40"/>
                <a:gd name="T6" fmla="*/ 30 w 30"/>
                <a:gd name="T7" fmla="*/ 3 h 40"/>
                <a:gd name="T8" fmla="*/ 30 w 30"/>
                <a:gd name="T9" fmla="*/ 5 h 40"/>
                <a:gd name="T10" fmla="*/ 6 w 30"/>
                <a:gd name="T11" fmla="*/ 5 h 40"/>
                <a:gd name="T12" fmla="*/ 6 w 30"/>
                <a:gd name="T13" fmla="*/ 16 h 40"/>
                <a:gd name="T14" fmla="*/ 27 w 30"/>
                <a:gd name="T15" fmla="*/ 16 h 40"/>
                <a:gd name="T16" fmla="*/ 27 w 30"/>
                <a:gd name="T17" fmla="*/ 19 h 40"/>
                <a:gd name="T18" fmla="*/ 27 w 30"/>
                <a:gd name="T19" fmla="*/ 21 h 40"/>
                <a:gd name="T20" fmla="*/ 6 w 30"/>
                <a:gd name="T21" fmla="*/ 21 h 40"/>
                <a:gd name="T22" fmla="*/ 6 w 30"/>
                <a:gd name="T23" fmla="*/ 35 h 40"/>
                <a:gd name="T24" fmla="*/ 30 w 30"/>
                <a:gd name="T25" fmla="*/ 35 h 40"/>
                <a:gd name="T26" fmla="*/ 30 w 30"/>
                <a:gd name="T27" fmla="*/ 37 h 40"/>
                <a:gd name="T28" fmla="*/ 30 w 30"/>
                <a:gd name="T29" fmla="*/ 40 h 40"/>
                <a:gd name="T30" fmla="*/ 0 w 30"/>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40">
                  <a:moveTo>
                    <a:pt x="0" y="40"/>
                  </a:moveTo>
                  <a:lnTo>
                    <a:pt x="0" y="0"/>
                  </a:lnTo>
                  <a:lnTo>
                    <a:pt x="30" y="0"/>
                  </a:lnTo>
                  <a:lnTo>
                    <a:pt x="30" y="3"/>
                  </a:lnTo>
                  <a:lnTo>
                    <a:pt x="30" y="5"/>
                  </a:lnTo>
                  <a:lnTo>
                    <a:pt x="6" y="5"/>
                  </a:lnTo>
                  <a:lnTo>
                    <a:pt x="6" y="16"/>
                  </a:lnTo>
                  <a:lnTo>
                    <a:pt x="27" y="16"/>
                  </a:lnTo>
                  <a:lnTo>
                    <a:pt x="27" y="19"/>
                  </a:lnTo>
                  <a:lnTo>
                    <a:pt x="27" y="21"/>
                  </a:lnTo>
                  <a:lnTo>
                    <a:pt x="6" y="21"/>
                  </a:lnTo>
                  <a:lnTo>
                    <a:pt x="6" y="35"/>
                  </a:lnTo>
                  <a:lnTo>
                    <a:pt x="30" y="35"/>
                  </a:lnTo>
                  <a:lnTo>
                    <a:pt x="30" y="37"/>
                  </a:lnTo>
                  <a:lnTo>
                    <a:pt x="30" y="40"/>
                  </a:lnTo>
                  <a:lnTo>
                    <a:pt x="0" y="4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100">
              <a:extLst>
                <a:ext uri="{FF2B5EF4-FFF2-40B4-BE49-F238E27FC236}">
                  <a16:creationId xmlns:a16="http://schemas.microsoft.com/office/drawing/2014/main" id="{515DC53A-290B-4BCD-A377-F29BC3F3B6A9}"/>
                </a:ext>
              </a:extLst>
            </p:cNvPr>
            <p:cNvSpPr>
              <a:spLocks noEditPoints="1"/>
            </p:cNvSpPr>
            <p:nvPr userDrawn="1"/>
          </p:nvSpPr>
          <p:spPr bwMode="auto">
            <a:xfrm>
              <a:off x="1955" y="933"/>
              <a:ext cx="33" cy="40"/>
            </a:xfrm>
            <a:custGeom>
              <a:avLst/>
              <a:gdLst>
                <a:gd name="T0" fmla="*/ 0 w 27"/>
                <a:gd name="T1" fmla="*/ 0 h 32"/>
                <a:gd name="T2" fmla="*/ 2 w 27"/>
                <a:gd name="T3" fmla="*/ 0 h 32"/>
                <a:gd name="T4" fmla="*/ 15 w 27"/>
                <a:gd name="T5" fmla="*/ 0 h 32"/>
                <a:gd name="T6" fmla="*/ 23 w 27"/>
                <a:gd name="T7" fmla="*/ 2 h 32"/>
                <a:gd name="T8" fmla="*/ 25 w 27"/>
                <a:gd name="T9" fmla="*/ 8 h 32"/>
                <a:gd name="T10" fmla="*/ 23 w 27"/>
                <a:gd name="T11" fmla="*/ 15 h 32"/>
                <a:gd name="T12" fmla="*/ 21 w 27"/>
                <a:gd name="T13" fmla="*/ 16 h 32"/>
                <a:gd name="T14" fmla="*/ 22 w 27"/>
                <a:gd name="T15" fmla="*/ 16 h 32"/>
                <a:gd name="T16" fmla="*/ 25 w 27"/>
                <a:gd name="T17" fmla="*/ 22 h 32"/>
                <a:gd name="T18" fmla="*/ 25 w 27"/>
                <a:gd name="T19" fmla="*/ 28 h 32"/>
                <a:gd name="T20" fmla="*/ 25 w 27"/>
                <a:gd name="T21" fmla="*/ 30 h 32"/>
                <a:gd name="T22" fmla="*/ 27 w 27"/>
                <a:gd name="T23" fmla="*/ 31 h 32"/>
                <a:gd name="T24" fmla="*/ 27 w 27"/>
                <a:gd name="T25" fmla="*/ 31 h 32"/>
                <a:gd name="T26" fmla="*/ 21 w 27"/>
                <a:gd name="T27" fmla="*/ 31 h 32"/>
                <a:gd name="T28" fmla="*/ 21 w 27"/>
                <a:gd name="T29" fmla="*/ 29 h 32"/>
                <a:gd name="T30" fmla="*/ 21 w 27"/>
                <a:gd name="T31" fmla="*/ 26 h 32"/>
                <a:gd name="T32" fmla="*/ 21 w 27"/>
                <a:gd name="T33" fmla="*/ 23 h 32"/>
                <a:gd name="T34" fmla="*/ 19 w 27"/>
                <a:gd name="T35" fmla="*/ 19 h 32"/>
                <a:gd name="T36" fmla="*/ 15 w 27"/>
                <a:gd name="T37" fmla="*/ 18 h 32"/>
                <a:gd name="T38" fmla="*/ 4 w 27"/>
                <a:gd name="T39" fmla="*/ 18 h 32"/>
                <a:gd name="T40" fmla="*/ 4 w 27"/>
                <a:gd name="T41" fmla="*/ 32 h 32"/>
                <a:gd name="T42" fmla="*/ 2 w 27"/>
                <a:gd name="T43" fmla="*/ 32 h 32"/>
                <a:gd name="T44" fmla="*/ 0 w 27"/>
                <a:gd name="T45" fmla="*/ 32 h 32"/>
                <a:gd name="T46" fmla="*/ 0 w 27"/>
                <a:gd name="T47" fmla="*/ 0 h 32"/>
                <a:gd name="T48" fmla="*/ 4 w 27"/>
                <a:gd name="T49" fmla="*/ 14 h 32"/>
                <a:gd name="T50" fmla="*/ 15 w 27"/>
                <a:gd name="T51" fmla="*/ 14 h 32"/>
                <a:gd name="T52" fmla="*/ 19 w 27"/>
                <a:gd name="T53" fmla="*/ 13 h 32"/>
                <a:gd name="T54" fmla="*/ 21 w 27"/>
                <a:gd name="T55" fmla="*/ 9 h 32"/>
                <a:gd name="T56" fmla="*/ 19 w 27"/>
                <a:gd name="T57" fmla="*/ 5 h 32"/>
                <a:gd name="T58" fmla="*/ 15 w 27"/>
                <a:gd name="T59" fmla="*/ 3 h 32"/>
                <a:gd name="T60" fmla="*/ 4 w 27"/>
                <a:gd name="T61" fmla="*/ 3 h 32"/>
                <a:gd name="T62" fmla="*/ 4 w 27"/>
                <a:gd name="T63"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 h="32">
                  <a:moveTo>
                    <a:pt x="0" y="0"/>
                  </a:moveTo>
                  <a:cubicBezTo>
                    <a:pt x="2" y="0"/>
                    <a:pt x="2" y="0"/>
                    <a:pt x="2" y="0"/>
                  </a:cubicBezTo>
                  <a:cubicBezTo>
                    <a:pt x="15" y="0"/>
                    <a:pt x="15" y="0"/>
                    <a:pt x="15" y="0"/>
                  </a:cubicBezTo>
                  <a:cubicBezTo>
                    <a:pt x="18" y="0"/>
                    <a:pt x="21" y="1"/>
                    <a:pt x="23" y="2"/>
                  </a:cubicBezTo>
                  <a:cubicBezTo>
                    <a:pt x="24" y="3"/>
                    <a:pt x="25" y="6"/>
                    <a:pt x="25" y="8"/>
                  </a:cubicBezTo>
                  <a:cubicBezTo>
                    <a:pt x="25" y="11"/>
                    <a:pt x="24" y="13"/>
                    <a:pt x="23" y="15"/>
                  </a:cubicBezTo>
                  <a:cubicBezTo>
                    <a:pt x="22" y="15"/>
                    <a:pt x="22" y="16"/>
                    <a:pt x="21" y="16"/>
                  </a:cubicBezTo>
                  <a:cubicBezTo>
                    <a:pt x="22" y="16"/>
                    <a:pt x="22" y="16"/>
                    <a:pt x="22" y="16"/>
                  </a:cubicBezTo>
                  <a:cubicBezTo>
                    <a:pt x="24" y="17"/>
                    <a:pt x="25" y="19"/>
                    <a:pt x="25" y="22"/>
                  </a:cubicBezTo>
                  <a:cubicBezTo>
                    <a:pt x="25" y="28"/>
                    <a:pt x="25" y="28"/>
                    <a:pt x="25" y="28"/>
                  </a:cubicBezTo>
                  <a:cubicBezTo>
                    <a:pt x="25" y="29"/>
                    <a:pt x="25" y="29"/>
                    <a:pt x="25" y="30"/>
                  </a:cubicBezTo>
                  <a:cubicBezTo>
                    <a:pt x="26" y="30"/>
                    <a:pt x="26" y="30"/>
                    <a:pt x="27" y="31"/>
                  </a:cubicBezTo>
                  <a:cubicBezTo>
                    <a:pt x="27" y="31"/>
                    <a:pt x="27" y="31"/>
                    <a:pt x="27" y="31"/>
                  </a:cubicBezTo>
                  <a:cubicBezTo>
                    <a:pt x="21" y="31"/>
                    <a:pt x="21" y="31"/>
                    <a:pt x="21" y="31"/>
                  </a:cubicBezTo>
                  <a:cubicBezTo>
                    <a:pt x="21" y="31"/>
                    <a:pt x="21" y="31"/>
                    <a:pt x="21" y="29"/>
                  </a:cubicBezTo>
                  <a:cubicBezTo>
                    <a:pt x="21" y="28"/>
                    <a:pt x="21" y="27"/>
                    <a:pt x="21" y="26"/>
                  </a:cubicBezTo>
                  <a:cubicBezTo>
                    <a:pt x="21" y="23"/>
                    <a:pt x="21" y="23"/>
                    <a:pt x="21" y="23"/>
                  </a:cubicBezTo>
                  <a:cubicBezTo>
                    <a:pt x="21" y="21"/>
                    <a:pt x="20" y="20"/>
                    <a:pt x="19" y="19"/>
                  </a:cubicBezTo>
                  <a:cubicBezTo>
                    <a:pt x="18" y="18"/>
                    <a:pt x="17" y="18"/>
                    <a:pt x="15" y="18"/>
                  </a:cubicBezTo>
                  <a:cubicBezTo>
                    <a:pt x="4" y="18"/>
                    <a:pt x="4" y="18"/>
                    <a:pt x="4" y="18"/>
                  </a:cubicBezTo>
                  <a:cubicBezTo>
                    <a:pt x="4" y="32"/>
                    <a:pt x="4" y="32"/>
                    <a:pt x="4" y="32"/>
                  </a:cubicBezTo>
                  <a:cubicBezTo>
                    <a:pt x="2" y="32"/>
                    <a:pt x="2" y="32"/>
                    <a:pt x="2" y="32"/>
                  </a:cubicBezTo>
                  <a:cubicBezTo>
                    <a:pt x="0" y="32"/>
                    <a:pt x="0" y="32"/>
                    <a:pt x="0" y="32"/>
                  </a:cubicBezTo>
                  <a:lnTo>
                    <a:pt x="0" y="0"/>
                  </a:lnTo>
                  <a:close/>
                  <a:moveTo>
                    <a:pt x="4" y="14"/>
                  </a:moveTo>
                  <a:cubicBezTo>
                    <a:pt x="15" y="14"/>
                    <a:pt x="15" y="14"/>
                    <a:pt x="15" y="14"/>
                  </a:cubicBezTo>
                  <a:cubicBezTo>
                    <a:pt x="17" y="14"/>
                    <a:pt x="19" y="14"/>
                    <a:pt x="19" y="13"/>
                  </a:cubicBezTo>
                  <a:cubicBezTo>
                    <a:pt x="20" y="12"/>
                    <a:pt x="21" y="11"/>
                    <a:pt x="21" y="9"/>
                  </a:cubicBezTo>
                  <a:cubicBezTo>
                    <a:pt x="21" y="7"/>
                    <a:pt x="20" y="5"/>
                    <a:pt x="19" y="5"/>
                  </a:cubicBezTo>
                  <a:cubicBezTo>
                    <a:pt x="18" y="4"/>
                    <a:pt x="17" y="3"/>
                    <a:pt x="15" y="3"/>
                  </a:cubicBezTo>
                  <a:cubicBezTo>
                    <a:pt x="4" y="3"/>
                    <a:pt x="4" y="3"/>
                    <a:pt x="4" y="3"/>
                  </a:cubicBezTo>
                  <a:lnTo>
                    <a:pt x="4" y="14"/>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101">
              <a:extLst>
                <a:ext uri="{FF2B5EF4-FFF2-40B4-BE49-F238E27FC236}">
                  <a16:creationId xmlns:a16="http://schemas.microsoft.com/office/drawing/2014/main" id="{43C182AC-B9CB-4033-809E-037CC73333BC}"/>
                </a:ext>
              </a:extLst>
            </p:cNvPr>
            <p:cNvSpPr>
              <a:spLocks/>
            </p:cNvSpPr>
            <p:nvPr userDrawn="1"/>
          </p:nvSpPr>
          <p:spPr bwMode="auto">
            <a:xfrm>
              <a:off x="1999" y="932"/>
              <a:ext cx="31" cy="41"/>
            </a:xfrm>
            <a:custGeom>
              <a:avLst/>
              <a:gdLst>
                <a:gd name="T0" fmla="*/ 20 w 25"/>
                <a:gd name="T1" fmla="*/ 10 h 33"/>
                <a:gd name="T2" fmla="*/ 18 w 25"/>
                <a:gd name="T3" fmla="*/ 5 h 33"/>
                <a:gd name="T4" fmla="*/ 12 w 25"/>
                <a:gd name="T5" fmla="*/ 4 h 33"/>
                <a:gd name="T6" fmla="*/ 7 w 25"/>
                <a:gd name="T7" fmla="*/ 5 h 33"/>
                <a:gd name="T8" fmla="*/ 5 w 25"/>
                <a:gd name="T9" fmla="*/ 9 h 33"/>
                <a:gd name="T10" fmla="*/ 6 w 25"/>
                <a:gd name="T11" fmla="*/ 12 h 33"/>
                <a:gd name="T12" fmla="*/ 11 w 25"/>
                <a:gd name="T13" fmla="*/ 14 h 33"/>
                <a:gd name="T14" fmla="*/ 17 w 25"/>
                <a:gd name="T15" fmla="*/ 15 h 33"/>
                <a:gd name="T16" fmla="*/ 23 w 25"/>
                <a:gd name="T17" fmla="*/ 18 h 33"/>
                <a:gd name="T18" fmla="*/ 25 w 25"/>
                <a:gd name="T19" fmla="*/ 24 h 33"/>
                <a:gd name="T20" fmla="*/ 22 w 25"/>
                <a:gd name="T21" fmla="*/ 31 h 33"/>
                <a:gd name="T22" fmla="*/ 13 w 25"/>
                <a:gd name="T23" fmla="*/ 33 h 33"/>
                <a:gd name="T24" fmla="*/ 3 w 25"/>
                <a:gd name="T25" fmla="*/ 30 h 33"/>
                <a:gd name="T26" fmla="*/ 0 w 25"/>
                <a:gd name="T27" fmla="*/ 23 h 33"/>
                <a:gd name="T28" fmla="*/ 0 w 25"/>
                <a:gd name="T29" fmla="*/ 22 h 33"/>
                <a:gd name="T30" fmla="*/ 4 w 25"/>
                <a:gd name="T31" fmla="*/ 22 h 33"/>
                <a:gd name="T32" fmla="*/ 6 w 25"/>
                <a:gd name="T33" fmla="*/ 28 h 33"/>
                <a:gd name="T34" fmla="*/ 13 w 25"/>
                <a:gd name="T35" fmla="*/ 30 h 33"/>
                <a:gd name="T36" fmla="*/ 19 w 25"/>
                <a:gd name="T37" fmla="*/ 28 h 33"/>
                <a:gd name="T38" fmla="*/ 21 w 25"/>
                <a:gd name="T39" fmla="*/ 24 h 33"/>
                <a:gd name="T40" fmla="*/ 20 w 25"/>
                <a:gd name="T41" fmla="*/ 21 h 33"/>
                <a:gd name="T42" fmla="*/ 14 w 25"/>
                <a:gd name="T43" fmla="*/ 19 h 33"/>
                <a:gd name="T44" fmla="*/ 9 w 25"/>
                <a:gd name="T45" fmla="*/ 17 h 33"/>
                <a:gd name="T46" fmla="*/ 3 w 25"/>
                <a:gd name="T47" fmla="*/ 15 h 33"/>
                <a:gd name="T48" fmla="*/ 1 w 25"/>
                <a:gd name="T49" fmla="*/ 10 h 33"/>
                <a:gd name="T50" fmla="*/ 4 w 25"/>
                <a:gd name="T51" fmla="*/ 3 h 33"/>
                <a:gd name="T52" fmla="*/ 12 w 25"/>
                <a:gd name="T53" fmla="*/ 0 h 33"/>
                <a:gd name="T54" fmla="*/ 21 w 25"/>
                <a:gd name="T55" fmla="*/ 3 h 33"/>
                <a:gd name="T56" fmla="*/ 24 w 25"/>
                <a:gd name="T57" fmla="*/ 10 h 33"/>
                <a:gd name="T58" fmla="*/ 20 w 25"/>
                <a:gd name="T59"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 h="33">
                  <a:moveTo>
                    <a:pt x="20" y="10"/>
                  </a:moveTo>
                  <a:cubicBezTo>
                    <a:pt x="20" y="8"/>
                    <a:pt x="19" y="6"/>
                    <a:pt x="18" y="5"/>
                  </a:cubicBezTo>
                  <a:cubicBezTo>
                    <a:pt x="17" y="4"/>
                    <a:pt x="15" y="4"/>
                    <a:pt x="12" y="4"/>
                  </a:cubicBezTo>
                  <a:cubicBezTo>
                    <a:pt x="10" y="4"/>
                    <a:pt x="8" y="4"/>
                    <a:pt x="7" y="5"/>
                  </a:cubicBezTo>
                  <a:cubicBezTo>
                    <a:pt x="6" y="6"/>
                    <a:pt x="5" y="7"/>
                    <a:pt x="5" y="9"/>
                  </a:cubicBezTo>
                  <a:cubicBezTo>
                    <a:pt x="5" y="10"/>
                    <a:pt x="5" y="11"/>
                    <a:pt x="6" y="12"/>
                  </a:cubicBezTo>
                  <a:cubicBezTo>
                    <a:pt x="7" y="13"/>
                    <a:pt x="9" y="13"/>
                    <a:pt x="11" y="14"/>
                  </a:cubicBezTo>
                  <a:cubicBezTo>
                    <a:pt x="17" y="15"/>
                    <a:pt x="17" y="15"/>
                    <a:pt x="17" y="15"/>
                  </a:cubicBezTo>
                  <a:cubicBezTo>
                    <a:pt x="20" y="16"/>
                    <a:pt x="22" y="17"/>
                    <a:pt x="23" y="18"/>
                  </a:cubicBezTo>
                  <a:cubicBezTo>
                    <a:pt x="24" y="20"/>
                    <a:pt x="25" y="22"/>
                    <a:pt x="25" y="24"/>
                  </a:cubicBezTo>
                  <a:cubicBezTo>
                    <a:pt x="25" y="27"/>
                    <a:pt x="24" y="29"/>
                    <a:pt x="22" y="31"/>
                  </a:cubicBezTo>
                  <a:cubicBezTo>
                    <a:pt x="20" y="33"/>
                    <a:pt x="17" y="33"/>
                    <a:pt x="13" y="33"/>
                  </a:cubicBezTo>
                  <a:cubicBezTo>
                    <a:pt x="9" y="33"/>
                    <a:pt x="5" y="32"/>
                    <a:pt x="3" y="30"/>
                  </a:cubicBezTo>
                  <a:cubicBezTo>
                    <a:pt x="1" y="29"/>
                    <a:pt x="0" y="26"/>
                    <a:pt x="0" y="23"/>
                  </a:cubicBezTo>
                  <a:cubicBezTo>
                    <a:pt x="0" y="22"/>
                    <a:pt x="0" y="22"/>
                    <a:pt x="0" y="22"/>
                  </a:cubicBezTo>
                  <a:cubicBezTo>
                    <a:pt x="4" y="22"/>
                    <a:pt x="4" y="22"/>
                    <a:pt x="4" y="22"/>
                  </a:cubicBezTo>
                  <a:cubicBezTo>
                    <a:pt x="4" y="25"/>
                    <a:pt x="5" y="26"/>
                    <a:pt x="6" y="28"/>
                  </a:cubicBezTo>
                  <a:cubicBezTo>
                    <a:pt x="8" y="29"/>
                    <a:pt x="10" y="30"/>
                    <a:pt x="13" y="30"/>
                  </a:cubicBezTo>
                  <a:cubicBezTo>
                    <a:pt x="15" y="30"/>
                    <a:pt x="17" y="29"/>
                    <a:pt x="19" y="28"/>
                  </a:cubicBezTo>
                  <a:cubicBezTo>
                    <a:pt x="20" y="27"/>
                    <a:pt x="21" y="26"/>
                    <a:pt x="21" y="24"/>
                  </a:cubicBezTo>
                  <a:cubicBezTo>
                    <a:pt x="21" y="23"/>
                    <a:pt x="20" y="22"/>
                    <a:pt x="20" y="21"/>
                  </a:cubicBezTo>
                  <a:cubicBezTo>
                    <a:pt x="19" y="20"/>
                    <a:pt x="17" y="19"/>
                    <a:pt x="14" y="19"/>
                  </a:cubicBezTo>
                  <a:cubicBezTo>
                    <a:pt x="9" y="17"/>
                    <a:pt x="9" y="17"/>
                    <a:pt x="9" y="17"/>
                  </a:cubicBezTo>
                  <a:cubicBezTo>
                    <a:pt x="6" y="17"/>
                    <a:pt x="4" y="16"/>
                    <a:pt x="3" y="15"/>
                  </a:cubicBezTo>
                  <a:cubicBezTo>
                    <a:pt x="1" y="14"/>
                    <a:pt x="1" y="12"/>
                    <a:pt x="1" y="10"/>
                  </a:cubicBezTo>
                  <a:cubicBezTo>
                    <a:pt x="1" y="7"/>
                    <a:pt x="2" y="4"/>
                    <a:pt x="4" y="3"/>
                  </a:cubicBezTo>
                  <a:cubicBezTo>
                    <a:pt x="6" y="1"/>
                    <a:pt x="9" y="0"/>
                    <a:pt x="12" y="0"/>
                  </a:cubicBezTo>
                  <a:cubicBezTo>
                    <a:pt x="16" y="0"/>
                    <a:pt x="19" y="1"/>
                    <a:pt x="21" y="3"/>
                  </a:cubicBezTo>
                  <a:cubicBezTo>
                    <a:pt x="23" y="4"/>
                    <a:pt x="24" y="7"/>
                    <a:pt x="24" y="10"/>
                  </a:cubicBezTo>
                  <a:lnTo>
                    <a:pt x="20" y="1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102">
              <a:extLst>
                <a:ext uri="{FF2B5EF4-FFF2-40B4-BE49-F238E27FC236}">
                  <a16:creationId xmlns:a16="http://schemas.microsoft.com/office/drawing/2014/main" id="{CA0469B9-9E7E-4971-8D1B-3A413794B938}"/>
                </a:ext>
              </a:extLst>
            </p:cNvPr>
            <p:cNvSpPr>
              <a:spLocks/>
            </p:cNvSpPr>
            <p:nvPr userDrawn="1"/>
          </p:nvSpPr>
          <p:spPr bwMode="auto">
            <a:xfrm>
              <a:off x="2044"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103">
              <a:extLst>
                <a:ext uri="{FF2B5EF4-FFF2-40B4-BE49-F238E27FC236}">
                  <a16:creationId xmlns:a16="http://schemas.microsoft.com/office/drawing/2014/main" id="{90D9BB77-EE58-496F-AD2A-501FC366C125}"/>
                </a:ext>
              </a:extLst>
            </p:cNvPr>
            <p:cNvSpPr>
              <a:spLocks/>
            </p:cNvSpPr>
            <p:nvPr userDrawn="1"/>
          </p:nvSpPr>
          <p:spPr bwMode="auto">
            <a:xfrm>
              <a:off x="2060" y="933"/>
              <a:ext cx="32" cy="40"/>
            </a:xfrm>
            <a:custGeom>
              <a:avLst/>
              <a:gdLst>
                <a:gd name="T0" fmla="*/ 13 w 32"/>
                <a:gd name="T1" fmla="*/ 5 h 40"/>
                <a:gd name="T2" fmla="*/ 0 w 32"/>
                <a:gd name="T3" fmla="*/ 5 h 40"/>
                <a:gd name="T4" fmla="*/ 0 w 32"/>
                <a:gd name="T5" fmla="*/ 3 h 40"/>
                <a:gd name="T6" fmla="*/ 0 w 32"/>
                <a:gd name="T7" fmla="*/ 0 h 40"/>
                <a:gd name="T8" fmla="*/ 32 w 32"/>
                <a:gd name="T9" fmla="*/ 0 h 40"/>
                <a:gd name="T10" fmla="*/ 32 w 32"/>
                <a:gd name="T11" fmla="*/ 3 h 40"/>
                <a:gd name="T12" fmla="*/ 32 w 32"/>
                <a:gd name="T13" fmla="*/ 5 h 40"/>
                <a:gd name="T14" fmla="*/ 18 w 32"/>
                <a:gd name="T15" fmla="*/ 5 h 40"/>
                <a:gd name="T16" fmla="*/ 18 w 32"/>
                <a:gd name="T17" fmla="*/ 40 h 40"/>
                <a:gd name="T18" fmla="*/ 16 w 32"/>
                <a:gd name="T19" fmla="*/ 40 h 40"/>
                <a:gd name="T20" fmla="*/ 13 w 32"/>
                <a:gd name="T21" fmla="*/ 40 h 40"/>
                <a:gd name="T22" fmla="*/ 13 w 32"/>
                <a:gd name="T23"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0">
                  <a:moveTo>
                    <a:pt x="13" y="5"/>
                  </a:moveTo>
                  <a:lnTo>
                    <a:pt x="0" y="5"/>
                  </a:lnTo>
                  <a:lnTo>
                    <a:pt x="0" y="3"/>
                  </a:lnTo>
                  <a:lnTo>
                    <a:pt x="0" y="0"/>
                  </a:lnTo>
                  <a:lnTo>
                    <a:pt x="32" y="0"/>
                  </a:lnTo>
                  <a:lnTo>
                    <a:pt x="32" y="3"/>
                  </a:lnTo>
                  <a:lnTo>
                    <a:pt x="32" y="5"/>
                  </a:lnTo>
                  <a:lnTo>
                    <a:pt x="18" y="5"/>
                  </a:lnTo>
                  <a:lnTo>
                    <a:pt x="18" y="40"/>
                  </a:lnTo>
                  <a:lnTo>
                    <a:pt x="16" y="40"/>
                  </a:lnTo>
                  <a:lnTo>
                    <a:pt x="13" y="40"/>
                  </a:lnTo>
                  <a:lnTo>
                    <a:pt x="13" y="5"/>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104">
              <a:extLst>
                <a:ext uri="{FF2B5EF4-FFF2-40B4-BE49-F238E27FC236}">
                  <a16:creationId xmlns:a16="http://schemas.microsoft.com/office/drawing/2014/main" id="{23E2F9BE-3F09-4C1F-903B-DEDE7D1437B3}"/>
                </a:ext>
              </a:extLst>
            </p:cNvPr>
            <p:cNvSpPr>
              <a:spLocks/>
            </p:cNvSpPr>
            <p:nvPr userDrawn="1"/>
          </p:nvSpPr>
          <p:spPr bwMode="auto">
            <a:xfrm>
              <a:off x="2101" y="933"/>
              <a:ext cx="34" cy="40"/>
            </a:xfrm>
            <a:custGeom>
              <a:avLst/>
              <a:gdLst>
                <a:gd name="T0" fmla="*/ 15 w 34"/>
                <a:gd name="T1" fmla="*/ 24 h 40"/>
                <a:gd name="T2" fmla="*/ 0 w 34"/>
                <a:gd name="T3" fmla="*/ 0 h 40"/>
                <a:gd name="T4" fmla="*/ 3 w 34"/>
                <a:gd name="T5" fmla="*/ 0 h 40"/>
                <a:gd name="T6" fmla="*/ 6 w 34"/>
                <a:gd name="T7" fmla="*/ 0 h 40"/>
                <a:gd name="T8" fmla="*/ 17 w 34"/>
                <a:gd name="T9" fmla="*/ 19 h 40"/>
                <a:gd name="T10" fmla="*/ 17 w 34"/>
                <a:gd name="T11" fmla="*/ 19 h 40"/>
                <a:gd name="T12" fmla="*/ 28 w 34"/>
                <a:gd name="T13" fmla="*/ 0 h 40"/>
                <a:gd name="T14" fmla="*/ 32 w 34"/>
                <a:gd name="T15" fmla="*/ 0 h 40"/>
                <a:gd name="T16" fmla="*/ 34 w 34"/>
                <a:gd name="T17" fmla="*/ 0 h 40"/>
                <a:gd name="T18" fmla="*/ 20 w 34"/>
                <a:gd name="T19" fmla="*/ 24 h 40"/>
                <a:gd name="T20" fmla="*/ 20 w 34"/>
                <a:gd name="T21" fmla="*/ 40 h 40"/>
                <a:gd name="T22" fmla="*/ 17 w 34"/>
                <a:gd name="T23" fmla="*/ 40 h 40"/>
                <a:gd name="T24" fmla="*/ 15 w 34"/>
                <a:gd name="T25" fmla="*/ 40 h 40"/>
                <a:gd name="T26" fmla="*/ 15 w 34"/>
                <a:gd name="T27"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40">
                  <a:moveTo>
                    <a:pt x="15" y="24"/>
                  </a:moveTo>
                  <a:lnTo>
                    <a:pt x="0" y="0"/>
                  </a:lnTo>
                  <a:lnTo>
                    <a:pt x="3" y="0"/>
                  </a:lnTo>
                  <a:lnTo>
                    <a:pt x="6" y="0"/>
                  </a:lnTo>
                  <a:lnTo>
                    <a:pt x="17" y="19"/>
                  </a:lnTo>
                  <a:lnTo>
                    <a:pt x="17" y="19"/>
                  </a:lnTo>
                  <a:lnTo>
                    <a:pt x="28" y="0"/>
                  </a:lnTo>
                  <a:lnTo>
                    <a:pt x="32" y="0"/>
                  </a:lnTo>
                  <a:lnTo>
                    <a:pt x="34" y="0"/>
                  </a:lnTo>
                  <a:lnTo>
                    <a:pt x="20" y="24"/>
                  </a:lnTo>
                  <a:lnTo>
                    <a:pt x="20" y="40"/>
                  </a:lnTo>
                  <a:lnTo>
                    <a:pt x="17" y="40"/>
                  </a:lnTo>
                  <a:lnTo>
                    <a:pt x="15" y="40"/>
                  </a:lnTo>
                  <a:lnTo>
                    <a:pt x="15" y="24"/>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105">
              <a:extLst>
                <a:ext uri="{FF2B5EF4-FFF2-40B4-BE49-F238E27FC236}">
                  <a16:creationId xmlns:a16="http://schemas.microsoft.com/office/drawing/2014/main" id="{6BCCF8C5-EFF5-48BD-8438-CD6288B8B4BC}"/>
                </a:ext>
              </a:extLst>
            </p:cNvPr>
            <p:cNvSpPr>
              <a:spLocks noEditPoints="1"/>
            </p:cNvSpPr>
            <p:nvPr userDrawn="1"/>
          </p:nvSpPr>
          <p:spPr bwMode="auto">
            <a:xfrm>
              <a:off x="954" y="660"/>
              <a:ext cx="350" cy="353"/>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106">
              <a:extLst>
                <a:ext uri="{FF2B5EF4-FFF2-40B4-BE49-F238E27FC236}">
                  <a16:creationId xmlns:a16="http://schemas.microsoft.com/office/drawing/2014/main" id="{D85300FF-28F5-4F4C-9868-6E9E7358F061}"/>
                </a:ext>
              </a:extLst>
            </p:cNvPr>
            <p:cNvSpPr>
              <a:spLocks/>
            </p:cNvSpPr>
            <p:nvPr userDrawn="1"/>
          </p:nvSpPr>
          <p:spPr bwMode="auto">
            <a:xfrm>
              <a:off x="1033" y="739"/>
              <a:ext cx="193" cy="17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107">
              <a:extLst>
                <a:ext uri="{FF2B5EF4-FFF2-40B4-BE49-F238E27FC236}">
                  <a16:creationId xmlns:a16="http://schemas.microsoft.com/office/drawing/2014/main" id="{B5784116-8C30-4671-9587-9D254C0F5AC5}"/>
                </a:ext>
              </a:extLst>
            </p:cNvPr>
            <p:cNvSpPr>
              <a:spLocks/>
            </p:cNvSpPr>
            <p:nvPr userDrawn="1"/>
          </p:nvSpPr>
          <p:spPr bwMode="auto">
            <a:xfrm>
              <a:off x="972" y="867"/>
              <a:ext cx="40" cy="29"/>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108">
              <a:extLst>
                <a:ext uri="{FF2B5EF4-FFF2-40B4-BE49-F238E27FC236}">
                  <a16:creationId xmlns:a16="http://schemas.microsoft.com/office/drawing/2014/main" id="{DAFE9458-FE6E-4BB9-B4E5-4D0938965F33}"/>
                </a:ext>
              </a:extLst>
            </p:cNvPr>
            <p:cNvSpPr>
              <a:spLocks/>
            </p:cNvSpPr>
            <p:nvPr userDrawn="1"/>
          </p:nvSpPr>
          <p:spPr bwMode="auto">
            <a:xfrm>
              <a:off x="984" y="888"/>
              <a:ext cx="38" cy="31"/>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109">
              <a:extLst>
                <a:ext uri="{FF2B5EF4-FFF2-40B4-BE49-F238E27FC236}">
                  <a16:creationId xmlns:a16="http://schemas.microsoft.com/office/drawing/2014/main" id="{016F9691-45CF-46FE-AA70-9A990927ED10}"/>
                </a:ext>
              </a:extLst>
            </p:cNvPr>
            <p:cNvSpPr>
              <a:spLocks/>
            </p:cNvSpPr>
            <p:nvPr userDrawn="1"/>
          </p:nvSpPr>
          <p:spPr bwMode="auto">
            <a:xfrm>
              <a:off x="995" y="906"/>
              <a:ext cx="38" cy="33"/>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110">
              <a:extLst>
                <a:ext uri="{FF2B5EF4-FFF2-40B4-BE49-F238E27FC236}">
                  <a16:creationId xmlns:a16="http://schemas.microsoft.com/office/drawing/2014/main" id="{B225A0DC-7ECA-4E20-9B61-D8C8A44DBABD}"/>
                </a:ext>
              </a:extLst>
            </p:cNvPr>
            <p:cNvSpPr>
              <a:spLocks/>
            </p:cNvSpPr>
            <p:nvPr userDrawn="1"/>
          </p:nvSpPr>
          <p:spPr bwMode="auto">
            <a:xfrm>
              <a:off x="1026" y="934"/>
              <a:ext cx="24" cy="29"/>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111">
              <a:extLst>
                <a:ext uri="{FF2B5EF4-FFF2-40B4-BE49-F238E27FC236}">
                  <a16:creationId xmlns:a16="http://schemas.microsoft.com/office/drawing/2014/main" id="{CD8BE105-8632-48C6-98AA-3BC083F5C5B9}"/>
                </a:ext>
              </a:extLst>
            </p:cNvPr>
            <p:cNvSpPr>
              <a:spLocks noEditPoints="1"/>
            </p:cNvSpPr>
            <p:nvPr userDrawn="1"/>
          </p:nvSpPr>
          <p:spPr bwMode="auto">
            <a:xfrm>
              <a:off x="1034" y="942"/>
              <a:ext cx="29" cy="35"/>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112">
              <a:extLst>
                <a:ext uri="{FF2B5EF4-FFF2-40B4-BE49-F238E27FC236}">
                  <a16:creationId xmlns:a16="http://schemas.microsoft.com/office/drawing/2014/main" id="{E8E80D59-7153-46E8-8ECB-43A44D2BD656}"/>
                </a:ext>
              </a:extLst>
            </p:cNvPr>
            <p:cNvSpPr>
              <a:spLocks/>
            </p:cNvSpPr>
            <p:nvPr userDrawn="1"/>
          </p:nvSpPr>
          <p:spPr bwMode="auto">
            <a:xfrm>
              <a:off x="1054" y="948"/>
              <a:ext cx="32" cy="39"/>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113">
              <a:extLst>
                <a:ext uri="{FF2B5EF4-FFF2-40B4-BE49-F238E27FC236}">
                  <a16:creationId xmlns:a16="http://schemas.microsoft.com/office/drawing/2014/main" id="{79FC4AC3-30A3-4A82-9A40-93045F67BC4A}"/>
                </a:ext>
              </a:extLst>
            </p:cNvPr>
            <p:cNvSpPr>
              <a:spLocks/>
            </p:cNvSpPr>
            <p:nvPr userDrawn="1"/>
          </p:nvSpPr>
          <p:spPr bwMode="auto">
            <a:xfrm>
              <a:off x="1079" y="957"/>
              <a:ext cx="23" cy="36"/>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114">
              <a:extLst>
                <a:ext uri="{FF2B5EF4-FFF2-40B4-BE49-F238E27FC236}">
                  <a16:creationId xmlns:a16="http://schemas.microsoft.com/office/drawing/2014/main" id="{3AB54E72-92A4-46A2-9ABB-FCC8E92962DE}"/>
                </a:ext>
              </a:extLst>
            </p:cNvPr>
            <p:cNvSpPr>
              <a:spLocks/>
            </p:cNvSpPr>
            <p:nvPr userDrawn="1"/>
          </p:nvSpPr>
          <p:spPr bwMode="auto">
            <a:xfrm>
              <a:off x="1121" y="962"/>
              <a:ext cx="19" cy="33"/>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115">
              <a:extLst>
                <a:ext uri="{FF2B5EF4-FFF2-40B4-BE49-F238E27FC236}">
                  <a16:creationId xmlns:a16="http://schemas.microsoft.com/office/drawing/2014/main" id="{E9B7B1E9-6B5C-4ABF-A6A4-475C1FFFF1D5}"/>
                </a:ext>
              </a:extLst>
            </p:cNvPr>
            <p:cNvSpPr>
              <a:spLocks/>
            </p:cNvSpPr>
            <p:nvPr userDrawn="1"/>
          </p:nvSpPr>
          <p:spPr bwMode="auto">
            <a:xfrm>
              <a:off x="1142" y="959"/>
              <a:ext cx="21" cy="36"/>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116">
              <a:extLst>
                <a:ext uri="{FF2B5EF4-FFF2-40B4-BE49-F238E27FC236}">
                  <a16:creationId xmlns:a16="http://schemas.microsoft.com/office/drawing/2014/main" id="{C7EEDC3D-B057-4D89-9724-8F25D6CBD681}"/>
                </a:ext>
              </a:extLst>
            </p:cNvPr>
            <p:cNvSpPr>
              <a:spLocks/>
            </p:cNvSpPr>
            <p:nvPr userDrawn="1"/>
          </p:nvSpPr>
          <p:spPr bwMode="auto">
            <a:xfrm>
              <a:off x="1162" y="957"/>
              <a:ext cx="14" cy="33"/>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117">
              <a:extLst>
                <a:ext uri="{FF2B5EF4-FFF2-40B4-BE49-F238E27FC236}">
                  <a16:creationId xmlns:a16="http://schemas.microsoft.com/office/drawing/2014/main" id="{500387AB-FCEB-410E-9E89-515ABF95E412}"/>
                </a:ext>
              </a:extLst>
            </p:cNvPr>
            <p:cNvSpPr>
              <a:spLocks/>
            </p:cNvSpPr>
            <p:nvPr userDrawn="1"/>
          </p:nvSpPr>
          <p:spPr bwMode="auto">
            <a:xfrm>
              <a:off x="1169" y="948"/>
              <a:ext cx="23" cy="37"/>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118">
              <a:extLst>
                <a:ext uri="{FF2B5EF4-FFF2-40B4-BE49-F238E27FC236}">
                  <a16:creationId xmlns:a16="http://schemas.microsoft.com/office/drawing/2014/main" id="{22E285A3-9B96-4499-B043-4F370F630136}"/>
                </a:ext>
              </a:extLst>
            </p:cNvPr>
            <p:cNvSpPr>
              <a:spLocks/>
            </p:cNvSpPr>
            <p:nvPr userDrawn="1"/>
          </p:nvSpPr>
          <p:spPr bwMode="auto">
            <a:xfrm>
              <a:off x="1188" y="939"/>
              <a:ext cx="33" cy="38"/>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119">
              <a:extLst>
                <a:ext uri="{FF2B5EF4-FFF2-40B4-BE49-F238E27FC236}">
                  <a16:creationId xmlns:a16="http://schemas.microsoft.com/office/drawing/2014/main" id="{1B908973-8AE8-4B7B-B100-336A7177394F}"/>
                </a:ext>
              </a:extLst>
            </p:cNvPr>
            <p:cNvSpPr>
              <a:spLocks noEditPoints="1"/>
            </p:cNvSpPr>
            <p:nvPr userDrawn="1"/>
          </p:nvSpPr>
          <p:spPr bwMode="auto">
            <a:xfrm>
              <a:off x="1205" y="931"/>
              <a:ext cx="34" cy="34"/>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120">
              <a:extLst>
                <a:ext uri="{FF2B5EF4-FFF2-40B4-BE49-F238E27FC236}">
                  <a16:creationId xmlns:a16="http://schemas.microsoft.com/office/drawing/2014/main" id="{1375AF14-9ABC-434E-8402-76DB53F6CAD8}"/>
                </a:ext>
              </a:extLst>
            </p:cNvPr>
            <p:cNvSpPr>
              <a:spLocks/>
            </p:cNvSpPr>
            <p:nvPr userDrawn="1"/>
          </p:nvSpPr>
          <p:spPr bwMode="auto">
            <a:xfrm>
              <a:off x="1223" y="916"/>
              <a:ext cx="34" cy="29"/>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121">
              <a:extLst>
                <a:ext uri="{FF2B5EF4-FFF2-40B4-BE49-F238E27FC236}">
                  <a16:creationId xmlns:a16="http://schemas.microsoft.com/office/drawing/2014/main" id="{A87E967F-2771-47FD-AE1F-15AF226C63DE}"/>
                </a:ext>
              </a:extLst>
            </p:cNvPr>
            <p:cNvSpPr>
              <a:spLocks/>
            </p:cNvSpPr>
            <p:nvPr userDrawn="1"/>
          </p:nvSpPr>
          <p:spPr bwMode="auto">
            <a:xfrm>
              <a:off x="1234" y="906"/>
              <a:ext cx="31" cy="21"/>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122">
              <a:extLst>
                <a:ext uri="{FF2B5EF4-FFF2-40B4-BE49-F238E27FC236}">
                  <a16:creationId xmlns:a16="http://schemas.microsoft.com/office/drawing/2014/main" id="{0C0CF095-E9ED-43B6-921B-11B4DFB4B863}"/>
                </a:ext>
              </a:extLst>
            </p:cNvPr>
            <p:cNvSpPr>
              <a:spLocks/>
            </p:cNvSpPr>
            <p:nvPr userDrawn="1"/>
          </p:nvSpPr>
          <p:spPr bwMode="auto">
            <a:xfrm>
              <a:off x="1239" y="884"/>
              <a:ext cx="36" cy="28"/>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123">
              <a:extLst>
                <a:ext uri="{FF2B5EF4-FFF2-40B4-BE49-F238E27FC236}">
                  <a16:creationId xmlns:a16="http://schemas.microsoft.com/office/drawing/2014/main" id="{DA7EF2E6-E052-449B-A100-FC852D03C969}"/>
                </a:ext>
              </a:extLst>
            </p:cNvPr>
            <p:cNvSpPr>
              <a:spLocks/>
            </p:cNvSpPr>
            <p:nvPr userDrawn="1"/>
          </p:nvSpPr>
          <p:spPr bwMode="auto">
            <a:xfrm>
              <a:off x="1247" y="865"/>
              <a:ext cx="36" cy="23"/>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124">
              <a:extLst>
                <a:ext uri="{FF2B5EF4-FFF2-40B4-BE49-F238E27FC236}">
                  <a16:creationId xmlns:a16="http://schemas.microsoft.com/office/drawing/2014/main" id="{009D9541-5AEC-4746-9DAB-628470FA4102}"/>
                </a:ext>
              </a:extLst>
            </p:cNvPr>
            <p:cNvSpPr>
              <a:spLocks/>
            </p:cNvSpPr>
            <p:nvPr userDrawn="1"/>
          </p:nvSpPr>
          <p:spPr bwMode="auto">
            <a:xfrm>
              <a:off x="1010" y="928"/>
              <a:ext cx="34" cy="25"/>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125">
              <a:extLst>
                <a:ext uri="{FF2B5EF4-FFF2-40B4-BE49-F238E27FC236}">
                  <a16:creationId xmlns:a16="http://schemas.microsoft.com/office/drawing/2014/main" id="{5D126454-24AF-4FEA-8F3B-4BAB4A1EB957}"/>
                </a:ext>
              </a:extLst>
            </p:cNvPr>
            <p:cNvSpPr>
              <a:spLocks noEditPoints="1"/>
            </p:cNvSpPr>
            <p:nvPr userDrawn="1"/>
          </p:nvSpPr>
          <p:spPr bwMode="auto">
            <a:xfrm>
              <a:off x="1073" y="917"/>
              <a:ext cx="106" cy="33"/>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126">
              <a:extLst>
                <a:ext uri="{FF2B5EF4-FFF2-40B4-BE49-F238E27FC236}">
                  <a16:creationId xmlns:a16="http://schemas.microsoft.com/office/drawing/2014/main" id="{21170BD5-ADBC-495C-B8BD-5803DF4FEB4B}"/>
                </a:ext>
              </a:extLst>
            </p:cNvPr>
            <p:cNvSpPr>
              <a:spLocks/>
            </p:cNvSpPr>
            <p:nvPr userDrawn="1"/>
          </p:nvSpPr>
          <p:spPr bwMode="auto">
            <a:xfrm>
              <a:off x="1184" y="728"/>
              <a:ext cx="14" cy="14"/>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127">
              <a:extLst>
                <a:ext uri="{FF2B5EF4-FFF2-40B4-BE49-F238E27FC236}">
                  <a16:creationId xmlns:a16="http://schemas.microsoft.com/office/drawing/2014/main" id="{CBD44F93-6078-4D44-B661-4EB0E9950006}"/>
                </a:ext>
              </a:extLst>
            </p:cNvPr>
            <p:cNvSpPr>
              <a:spLocks/>
            </p:cNvSpPr>
            <p:nvPr userDrawn="1"/>
          </p:nvSpPr>
          <p:spPr bwMode="auto">
            <a:xfrm>
              <a:off x="1148" y="686"/>
              <a:ext cx="51" cy="45"/>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128">
              <a:extLst>
                <a:ext uri="{FF2B5EF4-FFF2-40B4-BE49-F238E27FC236}">
                  <a16:creationId xmlns:a16="http://schemas.microsoft.com/office/drawing/2014/main" id="{45E65DB2-3712-42F0-93B8-FCF56DB1D96A}"/>
                </a:ext>
              </a:extLst>
            </p:cNvPr>
            <p:cNvSpPr>
              <a:spLocks/>
            </p:cNvSpPr>
            <p:nvPr userDrawn="1"/>
          </p:nvSpPr>
          <p:spPr bwMode="auto">
            <a:xfrm>
              <a:off x="1063" y="714"/>
              <a:ext cx="20" cy="41"/>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29">
              <a:extLst>
                <a:ext uri="{FF2B5EF4-FFF2-40B4-BE49-F238E27FC236}">
                  <a16:creationId xmlns:a16="http://schemas.microsoft.com/office/drawing/2014/main" id="{056EA474-333E-4482-9A08-C13AA1C2CCBD}"/>
                </a:ext>
              </a:extLst>
            </p:cNvPr>
            <p:cNvSpPr>
              <a:spLocks/>
            </p:cNvSpPr>
            <p:nvPr userDrawn="1"/>
          </p:nvSpPr>
          <p:spPr bwMode="auto">
            <a:xfrm>
              <a:off x="1090" y="704"/>
              <a:ext cx="16" cy="16"/>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130">
              <a:extLst>
                <a:ext uri="{FF2B5EF4-FFF2-40B4-BE49-F238E27FC236}">
                  <a16:creationId xmlns:a16="http://schemas.microsoft.com/office/drawing/2014/main" id="{7625672A-2B87-440F-A4EA-316D3877C7BD}"/>
                </a:ext>
              </a:extLst>
            </p:cNvPr>
            <p:cNvSpPr>
              <a:spLocks/>
            </p:cNvSpPr>
            <p:nvPr userDrawn="1"/>
          </p:nvSpPr>
          <p:spPr bwMode="auto">
            <a:xfrm>
              <a:off x="1062" y="710"/>
              <a:ext cx="12" cy="14"/>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31">
              <a:extLst>
                <a:ext uri="{FF2B5EF4-FFF2-40B4-BE49-F238E27FC236}">
                  <a16:creationId xmlns:a16="http://schemas.microsoft.com/office/drawing/2014/main" id="{29B854F1-1233-46AD-B832-38BBBA7EA6D1}"/>
                </a:ext>
              </a:extLst>
            </p:cNvPr>
            <p:cNvSpPr>
              <a:spLocks/>
            </p:cNvSpPr>
            <p:nvPr userDrawn="1"/>
          </p:nvSpPr>
          <p:spPr bwMode="auto">
            <a:xfrm>
              <a:off x="1085" y="688"/>
              <a:ext cx="19" cy="21"/>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132">
              <a:extLst>
                <a:ext uri="{FF2B5EF4-FFF2-40B4-BE49-F238E27FC236}">
                  <a16:creationId xmlns:a16="http://schemas.microsoft.com/office/drawing/2014/main" id="{C08F52CD-3E28-4262-B4F6-59DFB1285CBD}"/>
                </a:ext>
              </a:extLst>
            </p:cNvPr>
            <p:cNvSpPr>
              <a:spLocks/>
            </p:cNvSpPr>
            <p:nvPr userDrawn="1"/>
          </p:nvSpPr>
          <p:spPr bwMode="auto">
            <a:xfrm>
              <a:off x="1062" y="693"/>
              <a:ext cx="12" cy="13"/>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133">
              <a:extLst>
                <a:ext uri="{FF2B5EF4-FFF2-40B4-BE49-F238E27FC236}">
                  <a16:creationId xmlns:a16="http://schemas.microsoft.com/office/drawing/2014/main" id="{DB72564E-BD73-4A72-A746-1868092EDC8F}"/>
                </a:ext>
              </a:extLst>
            </p:cNvPr>
            <p:cNvSpPr>
              <a:spLocks/>
            </p:cNvSpPr>
            <p:nvPr userDrawn="1"/>
          </p:nvSpPr>
          <p:spPr bwMode="auto">
            <a:xfrm>
              <a:off x="996" y="742"/>
              <a:ext cx="47" cy="83"/>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134">
              <a:extLst>
                <a:ext uri="{FF2B5EF4-FFF2-40B4-BE49-F238E27FC236}">
                  <a16:creationId xmlns:a16="http://schemas.microsoft.com/office/drawing/2014/main" id="{BF307901-670F-4D61-852C-FD6D7C83F9BD}"/>
                </a:ext>
              </a:extLst>
            </p:cNvPr>
            <p:cNvSpPr>
              <a:spLocks/>
            </p:cNvSpPr>
            <p:nvPr userDrawn="1"/>
          </p:nvSpPr>
          <p:spPr bwMode="auto">
            <a:xfrm>
              <a:off x="989" y="789"/>
              <a:ext cx="13" cy="11"/>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135">
              <a:extLst>
                <a:ext uri="{FF2B5EF4-FFF2-40B4-BE49-F238E27FC236}">
                  <a16:creationId xmlns:a16="http://schemas.microsoft.com/office/drawing/2014/main" id="{61EA73CD-C6A3-4252-9AF0-8749345E60A4}"/>
                </a:ext>
              </a:extLst>
            </p:cNvPr>
            <p:cNvSpPr>
              <a:spLocks/>
            </p:cNvSpPr>
            <p:nvPr userDrawn="1"/>
          </p:nvSpPr>
          <p:spPr bwMode="auto">
            <a:xfrm>
              <a:off x="977" y="776"/>
              <a:ext cx="14" cy="13"/>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136">
              <a:extLst>
                <a:ext uri="{FF2B5EF4-FFF2-40B4-BE49-F238E27FC236}">
                  <a16:creationId xmlns:a16="http://schemas.microsoft.com/office/drawing/2014/main" id="{554217B1-DE75-417E-B7D0-233320BE5979}"/>
                </a:ext>
              </a:extLst>
            </p:cNvPr>
            <p:cNvSpPr>
              <a:spLocks/>
            </p:cNvSpPr>
            <p:nvPr userDrawn="1"/>
          </p:nvSpPr>
          <p:spPr bwMode="auto">
            <a:xfrm>
              <a:off x="1048" y="786"/>
              <a:ext cx="163" cy="141"/>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37">
              <a:extLst>
                <a:ext uri="{FF2B5EF4-FFF2-40B4-BE49-F238E27FC236}">
                  <a16:creationId xmlns:a16="http://schemas.microsoft.com/office/drawing/2014/main" id="{D985DAC8-BBB3-4137-9160-BA02CFFF1FE4}"/>
                </a:ext>
              </a:extLst>
            </p:cNvPr>
            <p:cNvSpPr>
              <a:spLocks noEditPoints="1"/>
            </p:cNvSpPr>
            <p:nvPr userDrawn="1"/>
          </p:nvSpPr>
          <p:spPr bwMode="auto">
            <a:xfrm>
              <a:off x="1214" y="757"/>
              <a:ext cx="64" cy="43"/>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138">
              <a:extLst>
                <a:ext uri="{FF2B5EF4-FFF2-40B4-BE49-F238E27FC236}">
                  <a16:creationId xmlns:a16="http://schemas.microsoft.com/office/drawing/2014/main" id="{82127D24-C41B-4AC6-BE3C-21DDE5E75A3E}"/>
                </a:ext>
              </a:extLst>
            </p:cNvPr>
            <p:cNvSpPr>
              <a:spLocks/>
            </p:cNvSpPr>
            <p:nvPr userDrawn="1"/>
          </p:nvSpPr>
          <p:spPr bwMode="auto">
            <a:xfrm>
              <a:off x="1239" y="750"/>
              <a:ext cx="10" cy="19"/>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139">
              <a:extLst>
                <a:ext uri="{FF2B5EF4-FFF2-40B4-BE49-F238E27FC236}">
                  <a16:creationId xmlns:a16="http://schemas.microsoft.com/office/drawing/2014/main" id="{26F3D97C-ECC2-4C9D-9C2E-A4BB54A56AD8}"/>
                </a:ext>
              </a:extLst>
            </p:cNvPr>
            <p:cNvSpPr>
              <a:spLocks/>
            </p:cNvSpPr>
            <p:nvPr userDrawn="1"/>
          </p:nvSpPr>
          <p:spPr bwMode="auto">
            <a:xfrm>
              <a:off x="1239" y="750"/>
              <a:ext cx="10" cy="19"/>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140">
              <a:extLst>
                <a:ext uri="{FF2B5EF4-FFF2-40B4-BE49-F238E27FC236}">
                  <a16:creationId xmlns:a16="http://schemas.microsoft.com/office/drawing/2014/main" id="{8528C489-1E39-4EAA-916C-F5D4CBE01B68}"/>
                </a:ext>
              </a:extLst>
            </p:cNvPr>
            <p:cNvSpPr>
              <a:spLocks/>
            </p:cNvSpPr>
            <p:nvPr userDrawn="1"/>
          </p:nvSpPr>
          <p:spPr bwMode="auto">
            <a:xfrm>
              <a:off x="1229" y="757"/>
              <a:ext cx="7" cy="9"/>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141">
              <a:extLst>
                <a:ext uri="{FF2B5EF4-FFF2-40B4-BE49-F238E27FC236}">
                  <a16:creationId xmlns:a16="http://schemas.microsoft.com/office/drawing/2014/main" id="{B0DD7ED7-C458-43A1-A436-277A31301299}"/>
                </a:ext>
              </a:extLst>
            </p:cNvPr>
            <p:cNvSpPr>
              <a:spLocks/>
            </p:cNvSpPr>
            <p:nvPr userDrawn="1"/>
          </p:nvSpPr>
          <p:spPr bwMode="auto">
            <a:xfrm>
              <a:off x="1229" y="757"/>
              <a:ext cx="7" cy="9"/>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solidFill>
              <a:srgbClr val="003F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7" name="文本框 6">
            <a:extLst>
              <a:ext uri="{FF2B5EF4-FFF2-40B4-BE49-F238E27FC236}">
                <a16:creationId xmlns:a16="http://schemas.microsoft.com/office/drawing/2014/main" id="{460BFB9A-C912-4D22-97BB-85D3A37635C3}"/>
              </a:ext>
            </a:extLst>
          </p:cNvPr>
          <p:cNvSpPr txBox="1"/>
          <p:nvPr userDrawn="1"/>
        </p:nvSpPr>
        <p:spPr>
          <a:xfrm>
            <a:off x="1511922" y="2249299"/>
            <a:ext cx="3228772" cy="840230"/>
          </a:xfrm>
          <a:prstGeom prst="rect">
            <a:avLst/>
          </a:prstGeom>
        </p:spPr>
        <p:txBody>
          <a:bodyPr vert="horz" lIns="0" tIns="45720" rIns="0" bIns="45720" rtlCol="0" anchor="ctr">
            <a:normAutofit fontScale="77500" lnSpcReduction="20000"/>
          </a:bodyPr>
          <a:lstStyle>
            <a:lvl1pPr>
              <a:lnSpc>
                <a:spcPct val="90000"/>
              </a:lnSpc>
              <a:spcBef>
                <a:spcPct val="0"/>
              </a:spcBef>
              <a:buNone/>
              <a:defRPr sz="5400" b="1">
                <a:solidFill>
                  <a:schemeClr val="tx1">
                    <a:lumMod val="75000"/>
                    <a:lumOff val="25000"/>
                  </a:schemeClr>
                </a:solidFill>
                <a:latin typeface="+mj-lt"/>
                <a:ea typeface="+mj-ea"/>
                <a:cs typeface="+mj-cs"/>
              </a:defRPr>
            </a:lvl1pPr>
          </a:lstStyle>
          <a:p>
            <a:pPr lvl="0"/>
            <a:r>
              <a:rPr lang="zh-CN" altLang="en-US" sz="5400" b="1" kern="1200" dirty="0">
                <a:solidFill>
                  <a:schemeClr val="tx1">
                    <a:lumMod val="75000"/>
                    <a:lumOff val="25000"/>
                  </a:schemeClr>
                </a:solidFill>
                <a:latin typeface="方正粗雅宋简体" panose="02000000000000000000" pitchFamily="2" charset="-122"/>
                <a:ea typeface="方正粗雅宋简体" panose="02000000000000000000" pitchFamily="2" charset="-122"/>
                <a:cs typeface="+mj-cs"/>
              </a:rPr>
              <a:t>感谢老师们的</a:t>
            </a:r>
          </a:p>
        </p:txBody>
      </p:sp>
      <p:sp>
        <p:nvSpPr>
          <p:cNvPr id="156" name="文本框 155">
            <a:extLst>
              <a:ext uri="{FF2B5EF4-FFF2-40B4-BE49-F238E27FC236}">
                <a16:creationId xmlns:a16="http://schemas.microsoft.com/office/drawing/2014/main" id="{DEDEC979-C50A-44A2-A581-D5B79A9EF3AC}"/>
              </a:ext>
            </a:extLst>
          </p:cNvPr>
          <p:cNvSpPr txBox="1"/>
          <p:nvPr userDrawn="1"/>
        </p:nvSpPr>
        <p:spPr>
          <a:xfrm>
            <a:off x="1511922" y="2954420"/>
            <a:ext cx="2489551" cy="840230"/>
          </a:xfrm>
          <a:prstGeom prst="rect">
            <a:avLst/>
          </a:prstGeom>
        </p:spPr>
        <p:txBody>
          <a:bodyPr vert="horz" lIns="0" tIns="45720" rIns="0" bIns="45720" rtlCol="0" anchor="ctr">
            <a:normAutofit/>
          </a:bodyPr>
          <a:lstStyle>
            <a:lvl1pPr>
              <a:lnSpc>
                <a:spcPct val="90000"/>
              </a:lnSpc>
              <a:spcBef>
                <a:spcPct val="0"/>
              </a:spcBef>
              <a:buNone/>
              <a:defRPr sz="5400" b="1">
                <a:solidFill>
                  <a:schemeClr val="tx1">
                    <a:lumMod val="75000"/>
                    <a:lumOff val="25000"/>
                  </a:schemeClr>
                </a:solidFill>
                <a:latin typeface="+mj-lt"/>
                <a:ea typeface="+mj-ea"/>
                <a:cs typeface="+mj-cs"/>
              </a:defRPr>
            </a:lvl1pPr>
          </a:lstStyle>
          <a:p>
            <a:pPr lvl="0"/>
            <a:r>
              <a:rPr lang="zh-CN" altLang="en-US" sz="3600" b="1" kern="1200" dirty="0">
                <a:solidFill>
                  <a:srgbClr val="04428A"/>
                </a:solidFill>
                <a:latin typeface="方正粗雅宋简体" panose="02000000000000000000" pitchFamily="2" charset="-122"/>
                <a:ea typeface="方正粗雅宋简体" panose="02000000000000000000" pitchFamily="2" charset="-122"/>
                <a:cs typeface="+mn-cs"/>
              </a:rPr>
              <a:t>悉心指导</a:t>
            </a:r>
          </a:p>
        </p:txBody>
      </p:sp>
    </p:spTree>
    <p:extLst>
      <p:ext uri="{BB962C8B-B14F-4D97-AF65-F5344CB8AC3E}">
        <p14:creationId xmlns:p14="http://schemas.microsoft.com/office/powerpoint/2010/main" val="27245281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67226230"/>
      </p:ext>
    </p:extLst>
  </p:cSld>
  <p:clrMap bg1="lt1" tx1="dk1" bg2="lt2" tx2="dk2" accent1="accent1" accent2="accent2" accent3="accent3" accent4="accent4" accent5="accent5" accent6="accent6" hlink="hlink" folHlink="folHlink"/>
  <p:sldLayoutIdLst>
    <p:sldLayoutId id="2147483692" r:id="rId1"/>
    <p:sldLayoutId id="2147483676" r:id="rId2"/>
    <p:sldLayoutId id="2147483694" r:id="rId3"/>
    <p:sldLayoutId id="2147483649" r:id="rId4"/>
    <p:sldLayoutId id="2147483657" r:id="rId5"/>
    <p:sldLayoutId id="2147483658" r:id="rId6"/>
    <p:sldLayoutId id="2147483695" r:id="rId7"/>
    <p:sldLayoutId id="2147483655" r:id="rId8"/>
    <p:sldLayoutId id="2147483656" r:id="rId9"/>
  </p:sldLayoutIdLst>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hf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92">
          <p15:clr>
            <a:srgbClr val="F26B43"/>
          </p15:clr>
        </p15:guide>
        <p15:guide id="2" pos="7488">
          <p15:clr>
            <a:srgbClr val="F26B43"/>
          </p15:clr>
        </p15:guide>
        <p15:guide id="3" orient="horz" pos="432">
          <p15:clr>
            <a:srgbClr val="F26B43"/>
          </p15:clr>
        </p15:guide>
        <p15:guide id="4" orient="horz" pos="472">
          <p15:clr>
            <a:srgbClr val="F26B43"/>
          </p15:clr>
        </p15:guide>
        <p15:guide id="5" orient="horz" pos="4104">
          <p15:clr>
            <a:srgbClr val="F26B43"/>
          </p15:clr>
        </p15:guide>
        <p15:guide id="6" orient="horz" pos="4056">
          <p15:clr>
            <a:srgbClr val="F26B43"/>
          </p15:clr>
        </p15:guide>
        <p15:guide id="7" orient="horz" pos="2160" userDrawn="1">
          <p15:clr>
            <a:srgbClr val="F26B43"/>
          </p15:clr>
        </p15:guide>
        <p15:guide id="8"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2674918"/>
      </p:ext>
    </p:extLst>
  </p:cSld>
  <p:clrMap bg1="lt1" tx1="dk1" bg2="lt2" tx2="dk2" accent1="accent1" accent2="accent2" accent3="accent3" accent4="accent4" accent5="accent5" accent6="accent6" hlink="hlink" folHlink="folHlink"/>
  <p:sldLayoutIdLst>
    <p:sldLayoutId id="2147483697" r:id="rId1"/>
    <p:sldLayoutId id="2147483698" r:id="rId2"/>
  </p:sldLayoutIdLst>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64">
          <p15:clr>
            <a:srgbClr val="F26B43"/>
          </p15:clr>
        </p15:guide>
        <p15:guide id="2" pos="3840">
          <p15:clr>
            <a:srgbClr val="F26B43"/>
          </p15:clr>
        </p15:guide>
        <p15:guide id="3" pos="192">
          <p15:clr>
            <a:srgbClr val="F26B43"/>
          </p15:clr>
        </p15:guide>
        <p15:guide id="4" pos="7488">
          <p15:clr>
            <a:srgbClr val="F26B43"/>
          </p15:clr>
        </p15:guide>
        <p15:guide id="5" orient="horz" pos="432">
          <p15:clr>
            <a:srgbClr val="F26B43"/>
          </p15:clr>
        </p15:guide>
        <p15:guide id="6" orient="horz" pos="472">
          <p15:clr>
            <a:srgbClr val="F26B43"/>
          </p15:clr>
        </p15:guide>
        <p15:guide id="7" orient="horz" pos="4104">
          <p15:clr>
            <a:srgbClr val="F26B43"/>
          </p15:clr>
        </p15:guide>
        <p15:guide id="8" orient="horz" pos="405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27.png"/><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28.gif"/><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29.png"/></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6.jpg"/><Relationship Id="rId7"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17.png"/><Relationship Id="rId4" Type="http://schemas.openxmlformats.org/officeDocument/2006/relationships/image" Target="../media/image16.jp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24.jp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336D1294-F85A-9C83-8D8B-4DF06DEEC51A}"/>
              </a:ext>
            </a:extLst>
          </p:cNvPr>
          <p:cNvSpPr/>
          <p:nvPr/>
        </p:nvSpPr>
        <p:spPr>
          <a:xfrm>
            <a:off x="1381612" y="3664274"/>
            <a:ext cx="3370598" cy="67412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AB805E8A-D941-380C-41EC-FD3A7A57EB06}"/>
              </a:ext>
            </a:extLst>
          </p:cNvPr>
          <p:cNvSpPr/>
          <p:nvPr/>
        </p:nvSpPr>
        <p:spPr>
          <a:xfrm>
            <a:off x="1514476" y="4609215"/>
            <a:ext cx="2817244" cy="1478030"/>
          </a:xfrm>
          <a:prstGeom prst="rect">
            <a:avLst/>
          </a:prstGeom>
          <a:solidFill>
            <a:srgbClr val="1D5595"/>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51" name="矩形 50">
            <a:extLst>
              <a:ext uri="{FF2B5EF4-FFF2-40B4-BE49-F238E27FC236}">
                <a16:creationId xmlns:a16="http://schemas.microsoft.com/office/drawing/2014/main" id="{61B86F49-CCE0-4E1A-8F78-9E6856803B19}"/>
              </a:ext>
            </a:extLst>
          </p:cNvPr>
          <p:cNvSpPr/>
          <p:nvPr/>
        </p:nvSpPr>
        <p:spPr>
          <a:xfrm>
            <a:off x="77006" y="1949889"/>
            <a:ext cx="12191980" cy="6857990"/>
          </a:xfrm>
          <a:prstGeom prst="rect">
            <a:avLst/>
          </a:prstGeom>
          <a:blipFill dpi="0" rotWithShape="1">
            <a:blip r:embed="rId3">
              <a:alphaModFix amt="10000"/>
              <a:duotone>
                <a:schemeClr val="bg2">
                  <a:shade val="45000"/>
                  <a:satMod val="135000"/>
                </a:schemeClr>
                <a:prstClr val="white"/>
              </a:duotone>
            </a:blip>
            <a:srcRect/>
            <a:tile tx="0" ty="0" sx="60000" sy="6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spcAft>
                <a:spcPts val="100"/>
              </a:spcAft>
            </a:pPr>
            <a:endParaRPr lang="zh-CN" altLang="en-US"/>
          </a:p>
        </p:txBody>
      </p:sp>
      <p:sp>
        <p:nvSpPr>
          <p:cNvPr id="5" name="文本占位符 4">
            <a:extLst>
              <a:ext uri="{FF2B5EF4-FFF2-40B4-BE49-F238E27FC236}">
                <a16:creationId xmlns:a16="http://schemas.microsoft.com/office/drawing/2014/main" id="{2C86FE21-732E-44F5-8F1D-2ED5FD7FAA23}"/>
              </a:ext>
            </a:extLst>
          </p:cNvPr>
          <p:cNvSpPr>
            <a:spLocks noGrp="1"/>
          </p:cNvSpPr>
          <p:nvPr>
            <p:ph type="body" sz="quarter" idx="14"/>
          </p:nvPr>
        </p:nvSpPr>
        <p:spPr>
          <a:xfrm>
            <a:off x="1648196" y="5071886"/>
            <a:ext cx="2743200" cy="617537"/>
          </a:xfrm>
        </p:spPr>
        <p:txBody>
          <a:bodyPr/>
          <a:lstStyle/>
          <a:p>
            <a:r>
              <a:rPr lang="zh-CN" altLang="en-US" dirty="0"/>
              <a:t>叶尔扎提</a:t>
            </a:r>
            <a:r>
              <a:rPr lang="en-US" altLang="zh-CN" dirty="0"/>
              <a:t>·</a:t>
            </a:r>
            <a:r>
              <a:rPr lang="zh-CN" altLang="en-US" dirty="0"/>
              <a:t>阿布都努尔</a:t>
            </a:r>
            <a:endParaRPr lang="en-US" altLang="zh-CN" dirty="0"/>
          </a:p>
          <a:p>
            <a:r>
              <a:rPr lang="zh-CN" altLang="en-US" dirty="0"/>
              <a:t>蔡泽涛</a:t>
            </a:r>
            <a:endParaRPr lang="en-US" altLang="zh-CN" dirty="0"/>
          </a:p>
          <a:p>
            <a:r>
              <a:rPr lang="zh-CN" altLang="en-US" dirty="0"/>
              <a:t>邵可乐</a:t>
            </a:r>
          </a:p>
        </p:txBody>
      </p:sp>
      <p:sp>
        <p:nvSpPr>
          <p:cNvPr id="7" name="文本占位符 6">
            <a:extLst>
              <a:ext uri="{FF2B5EF4-FFF2-40B4-BE49-F238E27FC236}">
                <a16:creationId xmlns:a16="http://schemas.microsoft.com/office/drawing/2014/main" id="{B1B14B8F-A231-48E8-ACE8-EC35186C5474}"/>
              </a:ext>
            </a:extLst>
          </p:cNvPr>
          <p:cNvSpPr>
            <a:spLocks noGrp="1"/>
          </p:cNvSpPr>
          <p:nvPr>
            <p:ph type="body" sz="quarter" idx="15"/>
          </p:nvPr>
        </p:nvSpPr>
        <p:spPr>
          <a:xfrm>
            <a:off x="1717814" y="3647426"/>
            <a:ext cx="3231228" cy="485081"/>
          </a:xfrm>
        </p:spPr>
        <p:txBody>
          <a:bodyPr/>
          <a:lstStyle/>
          <a:p>
            <a:r>
              <a:rPr lang="zh-CN" altLang="en-US" dirty="0"/>
              <a:t>中期答辩</a:t>
            </a:r>
          </a:p>
        </p:txBody>
      </p:sp>
      <p:sp>
        <p:nvSpPr>
          <p:cNvPr id="3" name="灯片编号占位符 2">
            <a:extLst>
              <a:ext uri="{FF2B5EF4-FFF2-40B4-BE49-F238E27FC236}">
                <a16:creationId xmlns:a16="http://schemas.microsoft.com/office/drawing/2014/main" id="{69F979B7-E451-4522-8C01-CC410F5A8A58}"/>
              </a:ext>
            </a:extLst>
          </p:cNvPr>
          <p:cNvSpPr>
            <a:spLocks noGrp="1"/>
          </p:cNvSpPr>
          <p:nvPr>
            <p:ph type="sldNum" sz="quarter" idx="4294967295"/>
          </p:nvPr>
        </p:nvSpPr>
        <p:spPr>
          <a:xfrm>
            <a:off x="9448800" y="6516688"/>
            <a:ext cx="2743200" cy="341312"/>
          </a:xfrm>
          <a:prstGeom prst="rect">
            <a:avLst/>
          </a:prstGeom>
        </p:spPr>
        <p:txBody>
          <a:bodyPr/>
          <a:lstStyle/>
          <a:p>
            <a:fld id="{1AAC388E-FA9E-4A2C-95EA-1F6B3A07935A}" type="slidenum">
              <a:rPr lang="zh-CN" altLang="en-US" smtClean="0"/>
              <a:t>1</a:t>
            </a:fld>
            <a:endParaRPr lang="zh-CN" altLang="en-US"/>
          </a:p>
        </p:txBody>
      </p:sp>
      <p:grpSp>
        <p:nvGrpSpPr>
          <p:cNvPr id="8" name="组合 7">
            <a:extLst>
              <a:ext uri="{FF2B5EF4-FFF2-40B4-BE49-F238E27FC236}">
                <a16:creationId xmlns:a16="http://schemas.microsoft.com/office/drawing/2014/main" id="{103856E2-83DF-4A42-B13B-E4BE07600984}"/>
              </a:ext>
            </a:extLst>
          </p:cNvPr>
          <p:cNvGrpSpPr/>
          <p:nvPr/>
        </p:nvGrpSpPr>
        <p:grpSpPr>
          <a:xfrm>
            <a:off x="7027667" y="537616"/>
            <a:ext cx="6961907" cy="7021575"/>
            <a:chOff x="4038600" y="2259880"/>
            <a:chExt cx="2647060" cy="2669747"/>
          </a:xfrm>
          <a:solidFill>
            <a:srgbClr val="A6A6A6">
              <a:alpha val="20000"/>
            </a:srgbClr>
          </a:solidFill>
        </p:grpSpPr>
        <p:sp>
          <p:nvSpPr>
            <p:cNvPr id="9" name="Freeform 105">
              <a:extLst>
                <a:ext uri="{FF2B5EF4-FFF2-40B4-BE49-F238E27FC236}">
                  <a16:creationId xmlns:a16="http://schemas.microsoft.com/office/drawing/2014/main" id="{0C74C6B0-082A-4FE6-B113-8737E0AD6FCC}"/>
                </a:ext>
              </a:extLst>
            </p:cNvPr>
            <p:cNvSpPr>
              <a:spLocks noEditPoints="1"/>
            </p:cNvSpPr>
            <p:nvPr userDrawn="1"/>
          </p:nvSpPr>
          <p:spPr bwMode="auto">
            <a:xfrm>
              <a:off x="4038600" y="2259880"/>
              <a:ext cx="2647060" cy="2669747"/>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0" name="Freeform 106">
              <a:extLst>
                <a:ext uri="{FF2B5EF4-FFF2-40B4-BE49-F238E27FC236}">
                  <a16:creationId xmlns:a16="http://schemas.microsoft.com/office/drawing/2014/main" id="{C6EF5BF6-05E2-4F85-93D9-F0D1A10104EA}"/>
                </a:ext>
              </a:extLst>
            </p:cNvPr>
            <p:cNvSpPr>
              <a:spLocks/>
            </p:cNvSpPr>
            <p:nvPr userDrawn="1"/>
          </p:nvSpPr>
          <p:spPr bwMode="auto">
            <a:xfrm>
              <a:off x="4636079" y="2857359"/>
              <a:ext cx="1459664" cy="130840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3" name="Freeform 107">
              <a:extLst>
                <a:ext uri="{FF2B5EF4-FFF2-40B4-BE49-F238E27FC236}">
                  <a16:creationId xmlns:a16="http://schemas.microsoft.com/office/drawing/2014/main" id="{74A3CA29-3875-4FBF-B857-1E2AC5244835}"/>
                </a:ext>
              </a:extLst>
            </p:cNvPr>
            <p:cNvSpPr>
              <a:spLocks/>
            </p:cNvSpPr>
            <p:nvPr userDrawn="1"/>
          </p:nvSpPr>
          <p:spPr bwMode="auto">
            <a:xfrm>
              <a:off x="4174734" y="3825426"/>
              <a:ext cx="302521" cy="219328"/>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4" name="Freeform 108">
              <a:extLst>
                <a:ext uri="{FF2B5EF4-FFF2-40B4-BE49-F238E27FC236}">
                  <a16:creationId xmlns:a16="http://schemas.microsoft.com/office/drawing/2014/main" id="{8A6A3030-1B0B-45A3-8834-0E70378D460E}"/>
                </a:ext>
              </a:extLst>
            </p:cNvPr>
            <p:cNvSpPr>
              <a:spLocks/>
            </p:cNvSpPr>
            <p:nvPr userDrawn="1"/>
          </p:nvSpPr>
          <p:spPr bwMode="auto">
            <a:xfrm>
              <a:off x="4265491" y="3984249"/>
              <a:ext cx="287395" cy="234454"/>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5" name="Freeform 109">
              <a:extLst>
                <a:ext uri="{FF2B5EF4-FFF2-40B4-BE49-F238E27FC236}">
                  <a16:creationId xmlns:a16="http://schemas.microsoft.com/office/drawing/2014/main" id="{FA0D935A-7038-4326-8E09-B9EC4B14CCCD}"/>
                </a:ext>
              </a:extLst>
            </p:cNvPr>
            <p:cNvSpPr>
              <a:spLocks/>
            </p:cNvSpPr>
            <p:nvPr userDrawn="1"/>
          </p:nvSpPr>
          <p:spPr bwMode="auto">
            <a:xfrm>
              <a:off x="4348684" y="4120384"/>
              <a:ext cx="287395" cy="249580"/>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6" name="Freeform 110">
              <a:extLst>
                <a:ext uri="{FF2B5EF4-FFF2-40B4-BE49-F238E27FC236}">
                  <a16:creationId xmlns:a16="http://schemas.microsoft.com/office/drawing/2014/main" id="{9EBBCFEF-6D9B-4A6A-BA75-0855E648AFE0}"/>
                </a:ext>
              </a:extLst>
            </p:cNvPr>
            <p:cNvSpPr>
              <a:spLocks/>
            </p:cNvSpPr>
            <p:nvPr userDrawn="1"/>
          </p:nvSpPr>
          <p:spPr bwMode="auto">
            <a:xfrm>
              <a:off x="4583138" y="4332148"/>
              <a:ext cx="181513" cy="219328"/>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7" name="Freeform 111">
              <a:extLst>
                <a:ext uri="{FF2B5EF4-FFF2-40B4-BE49-F238E27FC236}">
                  <a16:creationId xmlns:a16="http://schemas.microsoft.com/office/drawing/2014/main" id="{532838F4-8272-409B-AAFB-49782DF201C1}"/>
                </a:ext>
              </a:extLst>
            </p:cNvPr>
            <p:cNvSpPr>
              <a:spLocks noEditPoints="1"/>
            </p:cNvSpPr>
            <p:nvPr userDrawn="1"/>
          </p:nvSpPr>
          <p:spPr bwMode="auto">
            <a:xfrm>
              <a:off x="4643642" y="4392652"/>
              <a:ext cx="219328" cy="264706"/>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8" name="Freeform 112">
              <a:extLst>
                <a:ext uri="{FF2B5EF4-FFF2-40B4-BE49-F238E27FC236}">
                  <a16:creationId xmlns:a16="http://schemas.microsoft.com/office/drawing/2014/main" id="{14976D5B-ADE0-4308-8B01-3778690342FA}"/>
                </a:ext>
              </a:extLst>
            </p:cNvPr>
            <p:cNvSpPr>
              <a:spLocks/>
            </p:cNvSpPr>
            <p:nvPr/>
          </p:nvSpPr>
          <p:spPr bwMode="auto">
            <a:xfrm>
              <a:off x="4794903" y="4438031"/>
              <a:ext cx="242017" cy="294958"/>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9" name="Freeform 113">
              <a:extLst>
                <a:ext uri="{FF2B5EF4-FFF2-40B4-BE49-F238E27FC236}">
                  <a16:creationId xmlns:a16="http://schemas.microsoft.com/office/drawing/2014/main" id="{2AD8889C-7A54-43D5-A52C-D31B39B2F309}"/>
                </a:ext>
              </a:extLst>
            </p:cNvPr>
            <p:cNvSpPr>
              <a:spLocks/>
            </p:cNvSpPr>
            <p:nvPr userDrawn="1"/>
          </p:nvSpPr>
          <p:spPr bwMode="auto">
            <a:xfrm>
              <a:off x="4983978" y="4506098"/>
              <a:ext cx="173950" cy="272269"/>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1" name="Freeform 114">
              <a:extLst>
                <a:ext uri="{FF2B5EF4-FFF2-40B4-BE49-F238E27FC236}">
                  <a16:creationId xmlns:a16="http://schemas.microsoft.com/office/drawing/2014/main" id="{F9ADC5C7-AE4D-4181-B4E7-C308ED7B481C}"/>
                </a:ext>
              </a:extLst>
            </p:cNvPr>
            <p:cNvSpPr>
              <a:spLocks/>
            </p:cNvSpPr>
            <p:nvPr userDrawn="1"/>
          </p:nvSpPr>
          <p:spPr bwMode="auto">
            <a:xfrm>
              <a:off x="5301626" y="4543913"/>
              <a:ext cx="143698" cy="249580"/>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2" name="Freeform 115">
              <a:extLst>
                <a:ext uri="{FF2B5EF4-FFF2-40B4-BE49-F238E27FC236}">
                  <a16:creationId xmlns:a16="http://schemas.microsoft.com/office/drawing/2014/main" id="{74DC3C10-2966-493A-A54D-90406DF61F66}"/>
                </a:ext>
              </a:extLst>
            </p:cNvPr>
            <p:cNvSpPr>
              <a:spLocks/>
            </p:cNvSpPr>
            <p:nvPr userDrawn="1"/>
          </p:nvSpPr>
          <p:spPr bwMode="auto">
            <a:xfrm>
              <a:off x="5460449" y="4521224"/>
              <a:ext cx="158824" cy="272269"/>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3" name="Freeform 116">
              <a:extLst>
                <a:ext uri="{FF2B5EF4-FFF2-40B4-BE49-F238E27FC236}">
                  <a16:creationId xmlns:a16="http://schemas.microsoft.com/office/drawing/2014/main" id="{7D19AB60-7877-47D3-B258-5CC5D3394B31}"/>
                </a:ext>
              </a:extLst>
            </p:cNvPr>
            <p:cNvSpPr>
              <a:spLocks/>
            </p:cNvSpPr>
            <p:nvPr userDrawn="1"/>
          </p:nvSpPr>
          <p:spPr bwMode="auto">
            <a:xfrm>
              <a:off x="5611710" y="4506098"/>
              <a:ext cx="105882" cy="249580"/>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4" name="Freeform 117">
              <a:extLst>
                <a:ext uri="{FF2B5EF4-FFF2-40B4-BE49-F238E27FC236}">
                  <a16:creationId xmlns:a16="http://schemas.microsoft.com/office/drawing/2014/main" id="{10EA4C77-ABB2-409A-8BA8-A3840B394FEE}"/>
                </a:ext>
              </a:extLst>
            </p:cNvPr>
            <p:cNvSpPr>
              <a:spLocks/>
            </p:cNvSpPr>
            <p:nvPr userDrawn="1"/>
          </p:nvSpPr>
          <p:spPr bwMode="auto">
            <a:xfrm>
              <a:off x="5664651" y="4438031"/>
              <a:ext cx="173950" cy="279832"/>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5" name="Freeform 118">
              <a:extLst>
                <a:ext uri="{FF2B5EF4-FFF2-40B4-BE49-F238E27FC236}">
                  <a16:creationId xmlns:a16="http://schemas.microsoft.com/office/drawing/2014/main" id="{F5893858-415F-428D-A831-326ED5810C77}"/>
                </a:ext>
              </a:extLst>
            </p:cNvPr>
            <p:cNvSpPr>
              <a:spLocks/>
            </p:cNvSpPr>
            <p:nvPr userDrawn="1"/>
          </p:nvSpPr>
          <p:spPr bwMode="auto">
            <a:xfrm>
              <a:off x="5808348" y="4369963"/>
              <a:ext cx="249580" cy="287395"/>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6" name="Freeform 119">
              <a:extLst>
                <a:ext uri="{FF2B5EF4-FFF2-40B4-BE49-F238E27FC236}">
                  <a16:creationId xmlns:a16="http://schemas.microsoft.com/office/drawing/2014/main" id="{5D21FEF0-573F-48FD-82AE-714F73D01D63}"/>
                </a:ext>
              </a:extLst>
            </p:cNvPr>
            <p:cNvSpPr>
              <a:spLocks noEditPoints="1"/>
            </p:cNvSpPr>
            <p:nvPr userDrawn="1"/>
          </p:nvSpPr>
          <p:spPr bwMode="auto">
            <a:xfrm>
              <a:off x="5936920" y="4309459"/>
              <a:ext cx="257143" cy="257143"/>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7" name="Freeform 120">
              <a:extLst>
                <a:ext uri="{FF2B5EF4-FFF2-40B4-BE49-F238E27FC236}">
                  <a16:creationId xmlns:a16="http://schemas.microsoft.com/office/drawing/2014/main" id="{3A8E9DDA-2C4F-4E92-8370-0CC50BE55AC2}"/>
                </a:ext>
              </a:extLst>
            </p:cNvPr>
            <p:cNvSpPr>
              <a:spLocks/>
            </p:cNvSpPr>
            <p:nvPr userDrawn="1"/>
          </p:nvSpPr>
          <p:spPr bwMode="auto">
            <a:xfrm>
              <a:off x="6073054" y="4196014"/>
              <a:ext cx="257143" cy="219328"/>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8" name="Freeform 121">
              <a:extLst>
                <a:ext uri="{FF2B5EF4-FFF2-40B4-BE49-F238E27FC236}">
                  <a16:creationId xmlns:a16="http://schemas.microsoft.com/office/drawing/2014/main" id="{9CE66337-D592-4BE6-90D6-704CADAA212B}"/>
                </a:ext>
              </a:extLst>
            </p:cNvPr>
            <p:cNvSpPr>
              <a:spLocks/>
            </p:cNvSpPr>
            <p:nvPr userDrawn="1"/>
          </p:nvSpPr>
          <p:spPr bwMode="auto">
            <a:xfrm>
              <a:off x="6156248" y="4120384"/>
              <a:ext cx="234454" cy="158823"/>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9" name="Freeform 122">
              <a:extLst>
                <a:ext uri="{FF2B5EF4-FFF2-40B4-BE49-F238E27FC236}">
                  <a16:creationId xmlns:a16="http://schemas.microsoft.com/office/drawing/2014/main" id="{B843AF31-47DA-4453-971F-FF5E89F7F70E}"/>
                </a:ext>
              </a:extLst>
            </p:cNvPr>
            <p:cNvSpPr>
              <a:spLocks/>
            </p:cNvSpPr>
            <p:nvPr userDrawn="1"/>
          </p:nvSpPr>
          <p:spPr bwMode="auto">
            <a:xfrm>
              <a:off x="6194063" y="3953997"/>
              <a:ext cx="272269" cy="211765"/>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0" name="Freeform 123">
              <a:extLst>
                <a:ext uri="{FF2B5EF4-FFF2-40B4-BE49-F238E27FC236}">
                  <a16:creationId xmlns:a16="http://schemas.microsoft.com/office/drawing/2014/main" id="{E43294E8-EC60-4FC6-98A2-77968F2A96CD}"/>
                </a:ext>
              </a:extLst>
            </p:cNvPr>
            <p:cNvSpPr>
              <a:spLocks/>
            </p:cNvSpPr>
            <p:nvPr userDrawn="1"/>
          </p:nvSpPr>
          <p:spPr bwMode="auto">
            <a:xfrm>
              <a:off x="6254567" y="3810300"/>
              <a:ext cx="272269" cy="173950"/>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1" name="Freeform 124">
              <a:extLst>
                <a:ext uri="{FF2B5EF4-FFF2-40B4-BE49-F238E27FC236}">
                  <a16:creationId xmlns:a16="http://schemas.microsoft.com/office/drawing/2014/main" id="{6C9AE238-B07C-4DD1-B7A2-E2583E1AAA37}"/>
                </a:ext>
              </a:extLst>
            </p:cNvPr>
            <p:cNvSpPr>
              <a:spLocks/>
            </p:cNvSpPr>
            <p:nvPr userDrawn="1"/>
          </p:nvSpPr>
          <p:spPr bwMode="auto">
            <a:xfrm>
              <a:off x="4462130" y="4286770"/>
              <a:ext cx="257143" cy="189076"/>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2" name="Freeform 125">
              <a:extLst>
                <a:ext uri="{FF2B5EF4-FFF2-40B4-BE49-F238E27FC236}">
                  <a16:creationId xmlns:a16="http://schemas.microsoft.com/office/drawing/2014/main" id="{3C9D1F14-488C-4523-B9D6-15B19B5EAFA5}"/>
                </a:ext>
              </a:extLst>
            </p:cNvPr>
            <p:cNvSpPr>
              <a:spLocks noEditPoints="1"/>
            </p:cNvSpPr>
            <p:nvPr userDrawn="1"/>
          </p:nvSpPr>
          <p:spPr bwMode="auto">
            <a:xfrm>
              <a:off x="4938600" y="4203577"/>
              <a:ext cx="801681" cy="249580"/>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3" name="Freeform 126">
              <a:extLst>
                <a:ext uri="{FF2B5EF4-FFF2-40B4-BE49-F238E27FC236}">
                  <a16:creationId xmlns:a16="http://schemas.microsoft.com/office/drawing/2014/main" id="{80B6BA1D-29FA-4BF0-B063-B79098AA730B}"/>
                </a:ext>
              </a:extLst>
            </p:cNvPr>
            <p:cNvSpPr>
              <a:spLocks/>
            </p:cNvSpPr>
            <p:nvPr userDrawn="1"/>
          </p:nvSpPr>
          <p:spPr bwMode="auto">
            <a:xfrm>
              <a:off x="5778096" y="2774166"/>
              <a:ext cx="105882" cy="105882"/>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4" name="Freeform 127">
              <a:extLst>
                <a:ext uri="{FF2B5EF4-FFF2-40B4-BE49-F238E27FC236}">
                  <a16:creationId xmlns:a16="http://schemas.microsoft.com/office/drawing/2014/main" id="{FF588F2B-6141-460A-831A-5295757DE650}"/>
                </a:ext>
              </a:extLst>
            </p:cNvPr>
            <p:cNvSpPr>
              <a:spLocks/>
            </p:cNvSpPr>
            <p:nvPr userDrawn="1"/>
          </p:nvSpPr>
          <p:spPr bwMode="auto">
            <a:xfrm>
              <a:off x="5505827" y="2456519"/>
              <a:ext cx="385714" cy="340336"/>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5" name="Freeform 128">
              <a:extLst>
                <a:ext uri="{FF2B5EF4-FFF2-40B4-BE49-F238E27FC236}">
                  <a16:creationId xmlns:a16="http://schemas.microsoft.com/office/drawing/2014/main" id="{1DF8E1C6-ABBD-447F-9F35-F56C18575DD9}"/>
                </a:ext>
              </a:extLst>
            </p:cNvPr>
            <p:cNvSpPr>
              <a:spLocks/>
            </p:cNvSpPr>
            <p:nvPr userDrawn="1"/>
          </p:nvSpPr>
          <p:spPr bwMode="auto">
            <a:xfrm>
              <a:off x="4862970" y="2668283"/>
              <a:ext cx="151261" cy="310084"/>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6" name="Freeform 129">
              <a:extLst>
                <a:ext uri="{FF2B5EF4-FFF2-40B4-BE49-F238E27FC236}">
                  <a16:creationId xmlns:a16="http://schemas.microsoft.com/office/drawing/2014/main" id="{EAC0FEAE-CA47-416B-8B3A-8EA358552EFF}"/>
                </a:ext>
              </a:extLst>
            </p:cNvPr>
            <p:cNvSpPr>
              <a:spLocks/>
            </p:cNvSpPr>
            <p:nvPr userDrawn="1"/>
          </p:nvSpPr>
          <p:spPr bwMode="auto">
            <a:xfrm>
              <a:off x="5067172" y="2592653"/>
              <a:ext cx="121008" cy="121008"/>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7" name="Freeform 130">
              <a:extLst>
                <a:ext uri="{FF2B5EF4-FFF2-40B4-BE49-F238E27FC236}">
                  <a16:creationId xmlns:a16="http://schemas.microsoft.com/office/drawing/2014/main" id="{9E7E5958-703A-42DF-B569-3D08B30E8166}"/>
                </a:ext>
              </a:extLst>
            </p:cNvPr>
            <p:cNvSpPr>
              <a:spLocks/>
            </p:cNvSpPr>
            <p:nvPr userDrawn="1"/>
          </p:nvSpPr>
          <p:spPr bwMode="auto">
            <a:xfrm>
              <a:off x="4855407" y="2638031"/>
              <a:ext cx="90756" cy="105882"/>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8" name="Freeform 131">
              <a:extLst>
                <a:ext uri="{FF2B5EF4-FFF2-40B4-BE49-F238E27FC236}">
                  <a16:creationId xmlns:a16="http://schemas.microsoft.com/office/drawing/2014/main" id="{88AA7563-CE86-449F-99A8-20D26F1B8770}"/>
                </a:ext>
              </a:extLst>
            </p:cNvPr>
            <p:cNvSpPr>
              <a:spLocks/>
            </p:cNvSpPr>
            <p:nvPr userDrawn="1"/>
          </p:nvSpPr>
          <p:spPr bwMode="auto">
            <a:xfrm>
              <a:off x="5029357" y="2471645"/>
              <a:ext cx="143698" cy="158823"/>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9" name="Freeform 132">
              <a:extLst>
                <a:ext uri="{FF2B5EF4-FFF2-40B4-BE49-F238E27FC236}">
                  <a16:creationId xmlns:a16="http://schemas.microsoft.com/office/drawing/2014/main" id="{4ADF512A-1E9A-4177-89BD-D71F63AA0BCD}"/>
                </a:ext>
              </a:extLst>
            </p:cNvPr>
            <p:cNvSpPr>
              <a:spLocks/>
            </p:cNvSpPr>
            <p:nvPr userDrawn="1"/>
          </p:nvSpPr>
          <p:spPr bwMode="auto">
            <a:xfrm>
              <a:off x="4855407" y="2509460"/>
              <a:ext cx="90756" cy="98319"/>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0" name="Freeform 133">
              <a:extLst>
                <a:ext uri="{FF2B5EF4-FFF2-40B4-BE49-F238E27FC236}">
                  <a16:creationId xmlns:a16="http://schemas.microsoft.com/office/drawing/2014/main" id="{71BB6EFA-0FAD-4DE6-86F8-EE2AF219C12F}"/>
                </a:ext>
              </a:extLst>
            </p:cNvPr>
            <p:cNvSpPr>
              <a:spLocks/>
            </p:cNvSpPr>
            <p:nvPr userDrawn="1"/>
          </p:nvSpPr>
          <p:spPr bwMode="auto">
            <a:xfrm>
              <a:off x="4356247" y="2880048"/>
              <a:ext cx="355462" cy="627731"/>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1" name="Freeform 134">
              <a:extLst>
                <a:ext uri="{FF2B5EF4-FFF2-40B4-BE49-F238E27FC236}">
                  <a16:creationId xmlns:a16="http://schemas.microsoft.com/office/drawing/2014/main" id="{F5642261-90D8-4056-A8C5-7119F839A453}"/>
                </a:ext>
              </a:extLst>
            </p:cNvPr>
            <p:cNvSpPr>
              <a:spLocks/>
            </p:cNvSpPr>
            <p:nvPr userDrawn="1"/>
          </p:nvSpPr>
          <p:spPr bwMode="auto">
            <a:xfrm>
              <a:off x="4303306" y="3235510"/>
              <a:ext cx="98319" cy="83193"/>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2" name="Freeform 135">
              <a:extLst>
                <a:ext uri="{FF2B5EF4-FFF2-40B4-BE49-F238E27FC236}">
                  <a16:creationId xmlns:a16="http://schemas.microsoft.com/office/drawing/2014/main" id="{6D6796AF-621D-4F6E-B31C-AE2D3CDEF27A}"/>
                </a:ext>
              </a:extLst>
            </p:cNvPr>
            <p:cNvSpPr>
              <a:spLocks/>
            </p:cNvSpPr>
            <p:nvPr userDrawn="1"/>
          </p:nvSpPr>
          <p:spPr bwMode="auto">
            <a:xfrm>
              <a:off x="4212550" y="3137191"/>
              <a:ext cx="105882" cy="98319"/>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3" name="Freeform 136">
              <a:extLst>
                <a:ext uri="{FF2B5EF4-FFF2-40B4-BE49-F238E27FC236}">
                  <a16:creationId xmlns:a16="http://schemas.microsoft.com/office/drawing/2014/main" id="{84EC43EE-5AC7-48AE-81CC-818064945072}"/>
                </a:ext>
              </a:extLst>
            </p:cNvPr>
            <p:cNvSpPr>
              <a:spLocks/>
            </p:cNvSpPr>
            <p:nvPr userDrawn="1"/>
          </p:nvSpPr>
          <p:spPr bwMode="auto">
            <a:xfrm>
              <a:off x="4749525" y="3212821"/>
              <a:ext cx="1232773" cy="1066386"/>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4" name="Freeform 137">
              <a:extLst>
                <a:ext uri="{FF2B5EF4-FFF2-40B4-BE49-F238E27FC236}">
                  <a16:creationId xmlns:a16="http://schemas.microsoft.com/office/drawing/2014/main" id="{54564195-06AF-448F-8128-B2E7561C4C69}"/>
                </a:ext>
              </a:extLst>
            </p:cNvPr>
            <p:cNvSpPr>
              <a:spLocks noEditPoints="1"/>
            </p:cNvSpPr>
            <p:nvPr userDrawn="1"/>
          </p:nvSpPr>
          <p:spPr bwMode="auto">
            <a:xfrm>
              <a:off x="6004987" y="2993493"/>
              <a:ext cx="484034" cy="325210"/>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5" name="Freeform 138">
              <a:extLst>
                <a:ext uri="{FF2B5EF4-FFF2-40B4-BE49-F238E27FC236}">
                  <a16:creationId xmlns:a16="http://schemas.microsoft.com/office/drawing/2014/main" id="{4CDFC31A-1071-4CF3-A4E0-72FB37B40058}"/>
                </a:ext>
              </a:extLst>
            </p:cNvPr>
            <p:cNvSpPr>
              <a:spLocks/>
            </p:cNvSpPr>
            <p:nvPr userDrawn="1"/>
          </p:nvSpPr>
          <p:spPr bwMode="auto">
            <a:xfrm>
              <a:off x="6194063" y="2940552"/>
              <a:ext cx="75630" cy="143697"/>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6" name="Freeform 139">
              <a:extLst>
                <a:ext uri="{FF2B5EF4-FFF2-40B4-BE49-F238E27FC236}">
                  <a16:creationId xmlns:a16="http://schemas.microsoft.com/office/drawing/2014/main" id="{A4D93FDB-C0E9-4F0D-B304-0EC2B1C7531A}"/>
                </a:ext>
              </a:extLst>
            </p:cNvPr>
            <p:cNvSpPr>
              <a:spLocks/>
            </p:cNvSpPr>
            <p:nvPr userDrawn="1"/>
          </p:nvSpPr>
          <p:spPr bwMode="auto">
            <a:xfrm>
              <a:off x="6194063" y="2940552"/>
              <a:ext cx="75630" cy="143697"/>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7" name="Freeform 140">
              <a:extLst>
                <a:ext uri="{FF2B5EF4-FFF2-40B4-BE49-F238E27FC236}">
                  <a16:creationId xmlns:a16="http://schemas.microsoft.com/office/drawing/2014/main" id="{9BEB7FDB-5870-481A-9021-4BBB67FA23C4}"/>
                </a:ext>
              </a:extLst>
            </p:cNvPr>
            <p:cNvSpPr>
              <a:spLocks/>
            </p:cNvSpPr>
            <p:nvPr userDrawn="1"/>
          </p:nvSpPr>
          <p:spPr bwMode="auto">
            <a:xfrm>
              <a:off x="6118433" y="2993493"/>
              <a:ext cx="52941" cy="68067"/>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8" name="Freeform 141">
              <a:extLst>
                <a:ext uri="{FF2B5EF4-FFF2-40B4-BE49-F238E27FC236}">
                  <a16:creationId xmlns:a16="http://schemas.microsoft.com/office/drawing/2014/main" id="{BFD481FF-5CF2-4A0E-8664-D727A0D2C569}"/>
                </a:ext>
              </a:extLst>
            </p:cNvPr>
            <p:cNvSpPr>
              <a:spLocks/>
            </p:cNvSpPr>
            <p:nvPr userDrawn="1"/>
          </p:nvSpPr>
          <p:spPr bwMode="auto">
            <a:xfrm>
              <a:off x="6118433" y="2993493"/>
              <a:ext cx="52941" cy="68067"/>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grpSp>
      <p:sp>
        <p:nvSpPr>
          <p:cNvPr id="50" name="文本占位符 49">
            <a:extLst>
              <a:ext uri="{FF2B5EF4-FFF2-40B4-BE49-F238E27FC236}">
                <a16:creationId xmlns:a16="http://schemas.microsoft.com/office/drawing/2014/main" id="{83B14AAE-3F24-4D56-BD9F-745431B50034}"/>
              </a:ext>
            </a:extLst>
          </p:cNvPr>
          <p:cNvSpPr>
            <a:spLocks noGrp="1"/>
          </p:cNvSpPr>
          <p:nvPr>
            <p:ph type="body" sz="quarter" idx="11"/>
          </p:nvPr>
        </p:nvSpPr>
        <p:spPr>
          <a:xfrm>
            <a:off x="1514476" y="2442615"/>
            <a:ext cx="7024916" cy="694657"/>
          </a:xfrm>
        </p:spPr>
        <p:txBody>
          <a:bodyPr/>
          <a:lstStyle/>
          <a:p>
            <a:r>
              <a:rPr lang="zh-CN" altLang="en-US" dirty="0"/>
              <a:t>基于多传感器融合的地面自主测绘无人车系统设计</a:t>
            </a:r>
          </a:p>
        </p:txBody>
      </p:sp>
      <p:sp>
        <p:nvSpPr>
          <p:cNvPr id="6" name="文本框 5">
            <a:extLst>
              <a:ext uri="{FF2B5EF4-FFF2-40B4-BE49-F238E27FC236}">
                <a16:creationId xmlns:a16="http://schemas.microsoft.com/office/drawing/2014/main" id="{C741D999-80FD-2455-557F-249585921FCE}"/>
              </a:ext>
            </a:extLst>
          </p:cNvPr>
          <p:cNvSpPr txBox="1"/>
          <p:nvPr/>
        </p:nvSpPr>
        <p:spPr>
          <a:xfrm>
            <a:off x="4679816" y="4596099"/>
            <a:ext cx="1759760" cy="1213361"/>
          </a:xfrm>
          <a:prstGeom prst="rect">
            <a:avLst/>
          </a:prstGeom>
          <a:noFill/>
        </p:spPr>
        <p:txBody>
          <a:bodyPr wrap="square" lIns="0" tIns="0" rIns="0" bIns="0" rtlCol="0" anchor="ctr">
            <a:normAutofit lnSpcReduction="10000"/>
          </a:bodyPr>
          <a:lstStyle/>
          <a:p>
            <a:pPr algn="l">
              <a:lnSpc>
                <a:spcPct val="125000"/>
              </a:lnSpc>
              <a:spcAft>
                <a:spcPts val="500"/>
              </a:spcAft>
            </a:pPr>
            <a:r>
              <a:rPr lang="zh-CN" altLang="en-US" sz="3200" b="1" dirty="0">
                <a:solidFill>
                  <a:srgbClr val="2B5E97"/>
                </a:solidFill>
              </a:rPr>
              <a:t>指导老师：</a:t>
            </a:r>
            <a:endParaRPr lang="en-US" altLang="zh-CN" sz="3200" b="1" dirty="0">
              <a:solidFill>
                <a:srgbClr val="2B5E97"/>
              </a:solidFill>
            </a:endParaRPr>
          </a:p>
          <a:p>
            <a:pPr algn="l">
              <a:lnSpc>
                <a:spcPct val="125000"/>
              </a:lnSpc>
              <a:spcAft>
                <a:spcPts val="500"/>
              </a:spcAft>
            </a:pPr>
            <a:r>
              <a:rPr lang="zh-CN" altLang="en-US" sz="3200" b="1" dirty="0">
                <a:solidFill>
                  <a:srgbClr val="2B5E97"/>
                </a:solidFill>
              </a:rPr>
              <a:t>张宇</a:t>
            </a:r>
          </a:p>
        </p:txBody>
      </p:sp>
    </p:spTree>
    <p:extLst>
      <p:ext uri="{BB962C8B-B14F-4D97-AF65-F5344CB8AC3E}">
        <p14:creationId xmlns:p14="http://schemas.microsoft.com/office/powerpoint/2010/main" val="30217956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8BD995E4-EA54-46FD-A180-14744ABC5EC7}"/>
              </a:ext>
            </a:extLst>
          </p:cNvPr>
          <p:cNvSpPr>
            <a:spLocks noGrp="1"/>
          </p:cNvSpPr>
          <p:nvPr>
            <p:ph type="sldNum" sz="quarter" idx="12"/>
          </p:nvPr>
        </p:nvSpPr>
        <p:spPr/>
        <p:txBody>
          <a:bodyPr/>
          <a:lstStyle/>
          <a:p>
            <a:fld id="{1AAC388E-FA9E-4A2C-95EA-1F6B3A07935A}" type="slidenum">
              <a:rPr lang="zh-CN" altLang="en-US" smtClean="0"/>
              <a:pPr/>
              <a:t>10</a:t>
            </a:fld>
            <a:endParaRPr lang="zh-CN" altLang="en-US" dirty="0"/>
          </a:p>
        </p:txBody>
      </p:sp>
      <p:sp>
        <p:nvSpPr>
          <p:cNvPr id="6" name="矩形 5">
            <a:extLst>
              <a:ext uri="{FF2B5EF4-FFF2-40B4-BE49-F238E27FC236}">
                <a16:creationId xmlns:a16="http://schemas.microsoft.com/office/drawing/2014/main" id="{AAB41664-97C6-4493-B3EB-8EE77B6ED257}"/>
              </a:ext>
            </a:extLst>
          </p:cNvPr>
          <p:cNvSpPr/>
          <p:nvPr/>
        </p:nvSpPr>
        <p:spPr>
          <a:xfrm>
            <a:off x="1568521" y="1428750"/>
            <a:ext cx="877163" cy="923330"/>
          </a:xfrm>
          <a:prstGeom prst="rect">
            <a:avLst/>
          </a:prstGeom>
          <a:noFill/>
        </p:spPr>
        <p:txBody>
          <a:bodyPr wrap="none" lIns="91440" tIns="45720" rIns="91440" bIns="45720">
            <a:spAutoFit/>
          </a:bodyPr>
          <a:lstStyle/>
          <a:p>
            <a:pPr algn="ctr"/>
            <a:r>
              <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rPr>
              <a:t>“</a:t>
            </a:r>
          </a:p>
        </p:txBody>
      </p:sp>
      <p:sp>
        <p:nvSpPr>
          <p:cNvPr id="7" name="矩形 14">
            <a:extLst>
              <a:ext uri="{FF2B5EF4-FFF2-40B4-BE49-F238E27FC236}">
                <a16:creationId xmlns:a16="http://schemas.microsoft.com/office/drawing/2014/main" id="{8AB6BEEA-BCA1-4F95-B6D7-F39A2784E269}"/>
              </a:ext>
            </a:extLst>
          </p:cNvPr>
          <p:cNvSpPr/>
          <p:nvPr/>
        </p:nvSpPr>
        <p:spPr>
          <a:xfrm>
            <a:off x="1051687" y="1663146"/>
            <a:ext cx="10154889" cy="4055166"/>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 fmla="*/ 0 w 9588358"/>
              <a:gd name="connsiteY0" fmla="*/ 0 h 3806688"/>
              <a:gd name="connsiteX1" fmla="*/ 9588358 w 9588358"/>
              <a:gd name="connsiteY1" fmla="*/ 59635 h 3806688"/>
              <a:gd name="connsiteX2" fmla="*/ 9588358 w 9588358"/>
              <a:gd name="connsiteY2" fmla="*/ 3806688 h 3806688"/>
              <a:gd name="connsiteX3" fmla="*/ 228600 w 9588358"/>
              <a:gd name="connsiteY3" fmla="*/ 3806688 h 3806688"/>
              <a:gd name="connsiteX4" fmla="*/ 0 w 9588358"/>
              <a:gd name="connsiteY4" fmla="*/ 0 h 3806688"/>
              <a:gd name="connsiteX0" fmla="*/ 0 w 9797080"/>
              <a:gd name="connsiteY0" fmla="*/ 0 h 3806688"/>
              <a:gd name="connsiteX1" fmla="*/ 9797080 w 9797080"/>
              <a:gd name="connsiteY1" fmla="*/ 39756 h 3806688"/>
              <a:gd name="connsiteX2" fmla="*/ 9588358 w 9797080"/>
              <a:gd name="connsiteY2" fmla="*/ 3806688 h 3806688"/>
              <a:gd name="connsiteX3" fmla="*/ 228600 w 9797080"/>
              <a:gd name="connsiteY3" fmla="*/ 3806688 h 3806688"/>
              <a:gd name="connsiteX4" fmla="*/ 0 w 9797080"/>
              <a:gd name="connsiteY4" fmla="*/ 0 h 3806688"/>
              <a:gd name="connsiteX0" fmla="*/ 0 w 9797080"/>
              <a:gd name="connsiteY0" fmla="*/ 0 h 3806688"/>
              <a:gd name="connsiteX1" fmla="*/ 9797080 w 9797080"/>
              <a:gd name="connsiteY1" fmla="*/ 39756 h 3806688"/>
              <a:gd name="connsiteX2" fmla="*/ 9588358 w 9797080"/>
              <a:gd name="connsiteY2" fmla="*/ 3806688 h 3806688"/>
              <a:gd name="connsiteX3" fmla="*/ 347870 w 9797080"/>
              <a:gd name="connsiteY3" fmla="*/ 3806688 h 3806688"/>
              <a:gd name="connsiteX4" fmla="*/ 0 w 9797080"/>
              <a:gd name="connsiteY4" fmla="*/ 0 h 3806688"/>
              <a:gd name="connsiteX0" fmla="*/ 0 w 9797080"/>
              <a:gd name="connsiteY0" fmla="*/ 0 h 3816627"/>
              <a:gd name="connsiteX1" fmla="*/ 9797080 w 9797080"/>
              <a:gd name="connsiteY1" fmla="*/ 39756 h 3816627"/>
              <a:gd name="connsiteX2" fmla="*/ 9479028 w 9797080"/>
              <a:gd name="connsiteY2" fmla="*/ 3816627 h 3816627"/>
              <a:gd name="connsiteX3" fmla="*/ 347870 w 9797080"/>
              <a:gd name="connsiteY3" fmla="*/ 3806688 h 3816627"/>
              <a:gd name="connsiteX4" fmla="*/ 0 w 9797080"/>
              <a:gd name="connsiteY4" fmla="*/ 0 h 3816627"/>
              <a:gd name="connsiteX0" fmla="*/ 0 w 9797080"/>
              <a:gd name="connsiteY0" fmla="*/ 0 h 3816627"/>
              <a:gd name="connsiteX1" fmla="*/ 9797080 w 9797080"/>
              <a:gd name="connsiteY1" fmla="*/ 39756 h 3816627"/>
              <a:gd name="connsiteX2" fmla="*/ 9479028 w 9797080"/>
              <a:gd name="connsiteY2" fmla="*/ 3816627 h 3816627"/>
              <a:gd name="connsiteX3" fmla="*/ 616227 w 9797080"/>
              <a:gd name="connsiteY3" fmla="*/ 3806688 h 3816627"/>
              <a:gd name="connsiteX4" fmla="*/ 0 w 9797080"/>
              <a:gd name="connsiteY4" fmla="*/ 0 h 3816627"/>
              <a:gd name="connsiteX0" fmla="*/ 0 w 10154889"/>
              <a:gd name="connsiteY0" fmla="*/ 0 h 3816627"/>
              <a:gd name="connsiteX1" fmla="*/ 10154889 w 10154889"/>
              <a:gd name="connsiteY1" fmla="*/ 377687 h 3816627"/>
              <a:gd name="connsiteX2" fmla="*/ 9479028 w 10154889"/>
              <a:gd name="connsiteY2" fmla="*/ 3816627 h 3816627"/>
              <a:gd name="connsiteX3" fmla="*/ 616227 w 10154889"/>
              <a:gd name="connsiteY3" fmla="*/ 3806688 h 3816627"/>
              <a:gd name="connsiteX4" fmla="*/ 0 w 10154889"/>
              <a:gd name="connsiteY4" fmla="*/ 0 h 3816627"/>
              <a:gd name="connsiteX0" fmla="*/ 0 w 10154889"/>
              <a:gd name="connsiteY0" fmla="*/ 0 h 4055166"/>
              <a:gd name="connsiteX1" fmla="*/ 10154889 w 10154889"/>
              <a:gd name="connsiteY1" fmla="*/ 377687 h 4055166"/>
              <a:gd name="connsiteX2" fmla="*/ 9359758 w 10154889"/>
              <a:gd name="connsiteY2" fmla="*/ 4055166 h 4055166"/>
              <a:gd name="connsiteX3" fmla="*/ 616227 w 10154889"/>
              <a:gd name="connsiteY3" fmla="*/ 3806688 h 4055166"/>
              <a:gd name="connsiteX4" fmla="*/ 0 w 10154889"/>
              <a:gd name="connsiteY4" fmla="*/ 0 h 40551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4889" h="4055166">
                <a:moveTo>
                  <a:pt x="0" y="0"/>
                </a:moveTo>
                <a:lnTo>
                  <a:pt x="10154889" y="377687"/>
                </a:lnTo>
                <a:lnTo>
                  <a:pt x="9359758" y="4055166"/>
                </a:lnTo>
                <a:lnTo>
                  <a:pt x="616227" y="3806688"/>
                </a:lnTo>
                <a:lnTo>
                  <a:pt x="0" y="0"/>
                </a:lnTo>
                <a:close/>
              </a:path>
            </a:pathLst>
          </a:custGeom>
          <a:noFill/>
          <a:ln w="38100">
            <a:solidFill>
              <a:srgbClr val="003F88">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22">
            <a:extLst>
              <a:ext uri="{FF2B5EF4-FFF2-40B4-BE49-F238E27FC236}">
                <a16:creationId xmlns:a16="http://schemas.microsoft.com/office/drawing/2014/main" id="{2C55CF67-EDF9-6437-3A2D-7D39111567A8}"/>
              </a:ext>
            </a:extLst>
          </p:cNvPr>
          <p:cNvSpPr>
            <a:spLocks noGrp="1"/>
          </p:cNvSpPr>
          <p:nvPr>
            <p:ph type="title"/>
          </p:nvPr>
        </p:nvSpPr>
        <p:spPr>
          <a:xfrm>
            <a:off x="718218" y="202011"/>
            <a:ext cx="8655953" cy="601075"/>
          </a:xfrm>
        </p:spPr>
        <p:txBody>
          <a:bodyPr/>
          <a:lstStyle/>
          <a:p>
            <a:r>
              <a:rPr lang="en-US" altLang="zh-CN" dirty="0"/>
              <a:t>Kitti</a:t>
            </a:r>
            <a:r>
              <a:rPr lang="zh-CN" altLang="en-US" dirty="0"/>
              <a:t>数据集动态物体去除</a:t>
            </a:r>
          </a:p>
        </p:txBody>
      </p:sp>
      <p:pic>
        <p:nvPicPr>
          <p:cNvPr id="5" name="图片 4">
            <a:extLst>
              <a:ext uri="{FF2B5EF4-FFF2-40B4-BE49-F238E27FC236}">
                <a16:creationId xmlns:a16="http://schemas.microsoft.com/office/drawing/2014/main" id="{9052B6C1-9757-22E4-0E3B-DCCA629909B2}"/>
              </a:ext>
            </a:extLst>
          </p:cNvPr>
          <p:cNvPicPr>
            <a:picLocks noChangeAspect="1"/>
          </p:cNvPicPr>
          <p:nvPr/>
        </p:nvPicPr>
        <p:blipFill rotWithShape="1">
          <a:blip r:embed="rId3">
            <a:extLst>
              <a:ext uri="{28A0092B-C50C-407E-A947-70E740481C1C}">
                <a14:useLocalDpi xmlns:a14="http://schemas.microsoft.com/office/drawing/2010/main" val="0"/>
              </a:ext>
            </a:extLst>
          </a:blip>
          <a:srcRect l="29796" t="24251" r="10671" b="42712"/>
          <a:stretch/>
        </p:blipFill>
        <p:spPr>
          <a:xfrm>
            <a:off x="2536845" y="1337949"/>
            <a:ext cx="7184571" cy="2265759"/>
          </a:xfrm>
          <a:prstGeom prst="rect">
            <a:avLst/>
          </a:prstGeom>
        </p:spPr>
      </p:pic>
      <p:pic>
        <p:nvPicPr>
          <p:cNvPr id="10" name="图片 9">
            <a:extLst>
              <a:ext uri="{FF2B5EF4-FFF2-40B4-BE49-F238E27FC236}">
                <a16:creationId xmlns:a16="http://schemas.microsoft.com/office/drawing/2014/main" id="{92CEBD8F-961B-0339-FAA6-23BA5DCD25C7}"/>
              </a:ext>
            </a:extLst>
          </p:cNvPr>
          <p:cNvPicPr>
            <a:picLocks noChangeAspect="1"/>
          </p:cNvPicPr>
          <p:nvPr/>
        </p:nvPicPr>
        <p:blipFill rotWithShape="1">
          <a:blip r:embed="rId4">
            <a:extLst>
              <a:ext uri="{28A0092B-C50C-407E-A947-70E740481C1C}">
                <a14:useLocalDpi xmlns:a14="http://schemas.microsoft.com/office/drawing/2010/main" val="0"/>
              </a:ext>
            </a:extLst>
          </a:blip>
          <a:srcRect l="28278" t="25641" r="12794" b="38462"/>
          <a:stretch/>
        </p:blipFill>
        <p:spPr>
          <a:xfrm>
            <a:off x="2536845" y="3838104"/>
            <a:ext cx="7184571" cy="2461846"/>
          </a:xfrm>
          <a:prstGeom prst="rect">
            <a:avLst/>
          </a:prstGeom>
        </p:spPr>
      </p:pic>
      <p:pic>
        <p:nvPicPr>
          <p:cNvPr id="13" name="图片 12">
            <a:extLst>
              <a:ext uri="{FF2B5EF4-FFF2-40B4-BE49-F238E27FC236}">
                <a16:creationId xmlns:a16="http://schemas.microsoft.com/office/drawing/2014/main" id="{B21A7471-2915-4A21-8905-9AF111F08DD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49474" y="1988343"/>
            <a:ext cx="8034533" cy="4000802"/>
          </a:xfrm>
          <a:prstGeom prst="rect">
            <a:avLst/>
          </a:prstGeom>
        </p:spPr>
      </p:pic>
    </p:spTree>
    <p:extLst>
      <p:ext uri="{BB962C8B-B14F-4D97-AF65-F5344CB8AC3E}">
        <p14:creationId xmlns:p14="http://schemas.microsoft.com/office/powerpoint/2010/main" val="10624643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3"/>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8BD995E4-EA54-46FD-A180-14744ABC5EC7}"/>
              </a:ext>
            </a:extLst>
          </p:cNvPr>
          <p:cNvSpPr>
            <a:spLocks noGrp="1"/>
          </p:cNvSpPr>
          <p:nvPr>
            <p:ph type="sldNum" sz="quarter" idx="12"/>
          </p:nvPr>
        </p:nvSpPr>
        <p:spPr/>
        <p:txBody>
          <a:bodyPr/>
          <a:lstStyle/>
          <a:p>
            <a:fld id="{1AAC388E-FA9E-4A2C-95EA-1F6B3A07935A}" type="slidenum">
              <a:rPr lang="zh-CN" altLang="en-US" smtClean="0"/>
              <a:pPr/>
              <a:t>11</a:t>
            </a:fld>
            <a:endParaRPr lang="zh-CN" altLang="en-US" dirty="0"/>
          </a:p>
        </p:txBody>
      </p:sp>
      <p:sp>
        <p:nvSpPr>
          <p:cNvPr id="6" name="矩形 5">
            <a:extLst>
              <a:ext uri="{FF2B5EF4-FFF2-40B4-BE49-F238E27FC236}">
                <a16:creationId xmlns:a16="http://schemas.microsoft.com/office/drawing/2014/main" id="{AAB41664-97C6-4493-B3EB-8EE77B6ED257}"/>
              </a:ext>
            </a:extLst>
          </p:cNvPr>
          <p:cNvSpPr/>
          <p:nvPr/>
        </p:nvSpPr>
        <p:spPr>
          <a:xfrm>
            <a:off x="1568521" y="1428750"/>
            <a:ext cx="877163" cy="923330"/>
          </a:xfrm>
          <a:prstGeom prst="rect">
            <a:avLst/>
          </a:prstGeom>
          <a:noFill/>
        </p:spPr>
        <p:txBody>
          <a:bodyPr wrap="none" lIns="91440" tIns="45720" rIns="91440" bIns="45720">
            <a:spAutoFit/>
          </a:bodyPr>
          <a:lstStyle/>
          <a:p>
            <a:pPr algn="ctr"/>
            <a:r>
              <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rPr>
              <a:t>“</a:t>
            </a:r>
          </a:p>
        </p:txBody>
      </p:sp>
      <p:sp>
        <p:nvSpPr>
          <p:cNvPr id="7" name="矩形 14">
            <a:extLst>
              <a:ext uri="{FF2B5EF4-FFF2-40B4-BE49-F238E27FC236}">
                <a16:creationId xmlns:a16="http://schemas.microsoft.com/office/drawing/2014/main" id="{8AB6BEEA-BCA1-4F95-B6D7-F39A2784E269}"/>
              </a:ext>
            </a:extLst>
          </p:cNvPr>
          <p:cNvSpPr/>
          <p:nvPr/>
        </p:nvSpPr>
        <p:spPr>
          <a:xfrm>
            <a:off x="1051687" y="1663146"/>
            <a:ext cx="10154889" cy="4055166"/>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 fmla="*/ 0 w 9588358"/>
              <a:gd name="connsiteY0" fmla="*/ 0 h 3806688"/>
              <a:gd name="connsiteX1" fmla="*/ 9588358 w 9588358"/>
              <a:gd name="connsiteY1" fmla="*/ 59635 h 3806688"/>
              <a:gd name="connsiteX2" fmla="*/ 9588358 w 9588358"/>
              <a:gd name="connsiteY2" fmla="*/ 3806688 h 3806688"/>
              <a:gd name="connsiteX3" fmla="*/ 228600 w 9588358"/>
              <a:gd name="connsiteY3" fmla="*/ 3806688 h 3806688"/>
              <a:gd name="connsiteX4" fmla="*/ 0 w 9588358"/>
              <a:gd name="connsiteY4" fmla="*/ 0 h 3806688"/>
              <a:gd name="connsiteX0" fmla="*/ 0 w 9797080"/>
              <a:gd name="connsiteY0" fmla="*/ 0 h 3806688"/>
              <a:gd name="connsiteX1" fmla="*/ 9797080 w 9797080"/>
              <a:gd name="connsiteY1" fmla="*/ 39756 h 3806688"/>
              <a:gd name="connsiteX2" fmla="*/ 9588358 w 9797080"/>
              <a:gd name="connsiteY2" fmla="*/ 3806688 h 3806688"/>
              <a:gd name="connsiteX3" fmla="*/ 228600 w 9797080"/>
              <a:gd name="connsiteY3" fmla="*/ 3806688 h 3806688"/>
              <a:gd name="connsiteX4" fmla="*/ 0 w 9797080"/>
              <a:gd name="connsiteY4" fmla="*/ 0 h 3806688"/>
              <a:gd name="connsiteX0" fmla="*/ 0 w 9797080"/>
              <a:gd name="connsiteY0" fmla="*/ 0 h 3806688"/>
              <a:gd name="connsiteX1" fmla="*/ 9797080 w 9797080"/>
              <a:gd name="connsiteY1" fmla="*/ 39756 h 3806688"/>
              <a:gd name="connsiteX2" fmla="*/ 9588358 w 9797080"/>
              <a:gd name="connsiteY2" fmla="*/ 3806688 h 3806688"/>
              <a:gd name="connsiteX3" fmla="*/ 347870 w 9797080"/>
              <a:gd name="connsiteY3" fmla="*/ 3806688 h 3806688"/>
              <a:gd name="connsiteX4" fmla="*/ 0 w 9797080"/>
              <a:gd name="connsiteY4" fmla="*/ 0 h 3806688"/>
              <a:gd name="connsiteX0" fmla="*/ 0 w 9797080"/>
              <a:gd name="connsiteY0" fmla="*/ 0 h 3816627"/>
              <a:gd name="connsiteX1" fmla="*/ 9797080 w 9797080"/>
              <a:gd name="connsiteY1" fmla="*/ 39756 h 3816627"/>
              <a:gd name="connsiteX2" fmla="*/ 9479028 w 9797080"/>
              <a:gd name="connsiteY2" fmla="*/ 3816627 h 3816627"/>
              <a:gd name="connsiteX3" fmla="*/ 347870 w 9797080"/>
              <a:gd name="connsiteY3" fmla="*/ 3806688 h 3816627"/>
              <a:gd name="connsiteX4" fmla="*/ 0 w 9797080"/>
              <a:gd name="connsiteY4" fmla="*/ 0 h 3816627"/>
              <a:gd name="connsiteX0" fmla="*/ 0 w 9797080"/>
              <a:gd name="connsiteY0" fmla="*/ 0 h 3816627"/>
              <a:gd name="connsiteX1" fmla="*/ 9797080 w 9797080"/>
              <a:gd name="connsiteY1" fmla="*/ 39756 h 3816627"/>
              <a:gd name="connsiteX2" fmla="*/ 9479028 w 9797080"/>
              <a:gd name="connsiteY2" fmla="*/ 3816627 h 3816627"/>
              <a:gd name="connsiteX3" fmla="*/ 616227 w 9797080"/>
              <a:gd name="connsiteY3" fmla="*/ 3806688 h 3816627"/>
              <a:gd name="connsiteX4" fmla="*/ 0 w 9797080"/>
              <a:gd name="connsiteY4" fmla="*/ 0 h 3816627"/>
              <a:gd name="connsiteX0" fmla="*/ 0 w 10154889"/>
              <a:gd name="connsiteY0" fmla="*/ 0 h 3816627"/>
              <a:gd name="connsiteX1" fmla="*/ 10154889 w 10154889"/>
              <a:gd name="connsiteY1" fmla="*/ 377687 h 3816627"/>
              <a:gd name="connsiteX2" fmla="*/ 9479028 w 10154889"/>
              <a:gd name="connsiteY2" fmla="*/ 3816627 h 3816627"/>
              <a:gd name="connsiteX3" fmla="*/ 616227 w 10154889"/>
              <a:gd name="connsiteY3" fmla="*/ 3806688 h 3816627"/>
              <a:gd name="connsiteX4" fmla="*/ 0 w 10154889"/>
              <a:gd name="connsiteY4" fmla="*/ 0 h 3816627"/>
              <a:gd name="connsiteX0" fmla="*/ 0 w 10154889"/>
              <a:gd name="connsiteY0" fmla="*/ 0 h 4055166"/>
              <a:gd name="connsiteX1" fmla="*/ 10154889 w 10154889"/>
              <a:gd name="connsiteY1" fmla="*/ 377687 h 4055166"/>
              <a:gd name="connsiteX2" fmla="*/ 9359758 w 10154889"/>
              <a:gd name="connsiteY2" fmla="*/ 4055166 h 4055166"/>
              <a:gd name="connsiteX3" fmla="*/ 616227 w 10154889"/>
              <a:gd name="connsiteY3" fmla="*/ 3806688 h 4055166"/>
              <a:gd name="connsiteX4" fmla="*/ 0 w 10154889"/>
              <a:gd name="connsiteY4" fmla="*/ 0 h 40551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4889" h="4055166">
                <a:moveTo>
                  <a:pt x="0" y="0"/>
                </a:moveTo>
                <a:lnTo>
                  <a:pt x="10154889" y="377687"/>
                </a:lnTo>
                <a:lnTo>
                  <a:pt x="9359758" y="4055166"/>
                </a:lnTo>
                <a:lnTo>
                  <a:pt x="616227" y="3806688"/>
                </a:lnTo>
                <a:lnTo>
                  <a:pt x="0" y="0"/>
                </a:lnTo>
                <a:close/>
              </a:path>
            </a:pathLst>
          </a:custGeom>
          <a:noFill/>
          <a:ln w="38100">
            <a:solidFill>
              <a:srgbClr val="003F88">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a:extLst>
              <a:ext uri="{FF2B5EF4-FFF2-40B4-BE49-F238E27FC236}">
                <a16:creationId xmlns:a16="http://schemas.microsoft.com/office/drawing/2014/main" id="{FE5C1AC6-A880-2E8C-AB56-59E34A95C598}"/>
              </a:ext>
            </a:extLst>
          </p:cNvPr>
          <p:cNvPicPr>
            <a:picLocks noChangeAspect="1"/>
          </p:cNvPicPr>
          <p:nvPr/>
        </p:nvPicPr>
        <p:blipFill rotWithShape="1">
          <a:blip r:embed="rId3">
            <a:extLst>
              <a:ext uri="{28A0092B-C50C-407E-A947-70E740481C1C}">
                <a14:useLocalDpi xmlns:a14="http://schemas.microsoft.com/office/drawing/2010/main" val="0"/>
              </a:ext>
            </a:extLst>
          </a:blip>
          <a:srcRect l="28467" t="4989" r="26971" b="9466"/>
          <a:stretch/>
        </p:blipFill>
        <p:spPr>
          <a:xfrm>
            <a:off x="2978071" y="1750978"/>
            <a:ext cx="6396100" cy="3950960"/>
          </a:xfrm>
          <a:prstGeom prst="rect">
            <a:avLst/>
          </a:prstGeom>
        </p:spPr>
      </p:pic>
      <p:sp>
        <p:nvSpPr>
          <p:cNvPr id="9" name="标题 22">
            <a:extLst>
              <a:ext uri="{FF2B5EF4-FFF2-40B4-BE49-F238E27FC236}">
                <a16:creationId xmlns:a16="http://schemas.microsoft.com/office/drawing/2014/main" id="{07FDECBE-9B6A-0EDB-BCEA-3DEFE549670D}"/>
              </a:ext>
            </a:extLst>
          </p:cNvPr>
          <p:cNvSpPr>
            <a:spLocks noGrp="1"/>
          </p:cNvSpPr>
          <p:nvPr>
            <p:ph type="title"/>
          </p:nvPr>
        </p:nvSpPr>
        <p:spPr>
          <a:xfrm>
            <a:off x="718218" y="202011"/>
            <a:ext cx="8655953" cy="601075"/>
          </a:xfrm>
        </p:spPr>
        <p:txBody>
          <a:bodyPr/>
          <a:lstStyle/>
          <a:p>
            <a:r>
              <a:rPr lang="zh-CN" altLang="en-US" dirty="0"/>
              <a:t>实际录制上色拼接</a:t>
            </a:r>
          </a:p>
        </p:txBody>
      </p:sp>
      <p:pic>
        <p:nvPicPr>
          <p:cNvPr id="8" name="图片 7">
            <a:extLst>
              <a:ext uri="{FF2B5EF4-FFF2-40B4-BE49-F238E27FC236}">
                <a16:creationId xmlns:a16="http://schemas.microsoft.com/office/drawing/2014/main" id="{2A118088-19BD-D2AC-4C9B-A4B62C4C4B2E}"/>
              </a:ext>
            </a:extLst>
          </p:cNvPr>
          <p:cNvPicPr>
            <a:picLocks noChangeAspect="1"/>
          </p:cNvPicPr>
          <p:nvPr/>
        </p:nvPicPr>
        <p:blipFill rotWithShape="1">
          <a:blip r:embed="rId4"/>
          <a:srcRect l="15694" t="10542" r="11732" b="8515"/>
          <a:stretch/>
        </p:blipFill>
        <p:spPr>
          <a:xfrm>
            <a:off x="2119337" y="1156062"/>
            <a:ext cx="8019588" cy="5069334"/>
          </a:xfrm>
          <a:prstGeom prst="rect">
            <a:avLst/>
          </a:prstGeom>
        </p:spPr>
      </p:pic>
    </p:spTree>
    <p:extLst>
      <p:ext uri="{BB962C8B-B14F-4D97-AF65-F5344CB8AC3E}">
        <p14:creationId xmlns:p14="http://schemas.microsoft.com/office/powerpoint/2010/main" val="13114444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矩形 37">
            <a:extLst>
              <a:ext uri="{FF2B5EF4-FFF2-40B4-BE49-F238E27FC236}">
                <a16:creationId xmlns:a16="http://schemas.microsoft.com/office/drawing/2014/main" id="{5021BCE2-EE90-4C2F-B95F-523C00D79EFE}"/>
              </a:ext>
            </a:extLst>
          </p:cNvPr>
          <p:cNvSpPr/>
          <p:nvPr/>
        </p:nvSpPr>
        <p:spPr>
          <a:xfrm>
            <a:off x="0" y="0"/>
            <a:ext cx="12192000" cy="6858000"/>
          </a:xfrm>
          <a:prstGeom prst="rect">
            <a:avLst/>
          </a:prstGeom>
          <a:blipFill dpi="0" rotWithShape="1">
            <a:blip r:embed="rId3">
              <a:duotone>
                <a:schemeClr val="accent6">
                  <a:shade val="45000"/>
                  <a:satMod val="135000"/>
                </a:schemeClr>
                <a:prstClr val="white"/>
              </a:duotone>
              <a:alphaModFix amt="10000"/>
            </a:blip>
            <a:srcRect/>
            <a:tile tx="-762000" ty="-1905000" sx="100000" sy="100000" flip="none" algn="tl"/>
          </a:blip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20000"/>
              </a:lnSpc>
              <a:spcBef>
                <a:spcPts val="0"/>
              </a:spcBef>
              <a:spcAft>
                <a:spcPts val="10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Microsoft YaHei"/>
              <a:cs typeface="+mn-cs"/>
            </a:endParaRPr>
          </a:p>
        </p:txBody>
      </p:sp>
      <p:sp>
        <p:nvSpPr>
          <p:cNvPr id="2" name="灯片编号占位符 1">
            <a:extLst>
              <a:ext uri="{FF2B5EF4-FFF2-40B4-BE49-F238E27FC236}">
                <a16:creationId xmlns:a16="http://schemas.microsoft.com/office/drawing/2014/main" id="{CEBFD8A7-1E0D-4A8B-8B53-56DCDFB204EF}"/>
              </a:ext>
            </a:extLst>
          </p:cNvPr>
          <p:cNvSpPr>
            <a:spLocks noGrp="1"/>
          </p:cNvSpPr>
          <p:nvPr>
            <p:ph type="sldNum" sz="quarter" idx="12"/>
          </p:nvPr>
        </p:nvSpPr>
        <p:spPr/>
        <p:txBody>
          <a:bodyPr/>
          <a:lstStyle/>
          <a:p>
            <a:fld id="{1AAC388E-FA9E-4A2C-95EA-1F6B3A07935A}" type="slidenum">
              <a:rPr lang="zh-CN" altLang="en-US" smtClean="0"/>
              <a:pPr/>
              <a:t>12</a:t>
            </a:fld>
            <a:endParaRPr lang="zh-CN" altLang="en-US"/>
          </a:p>
        </p:txBody>
      </p:sp>
      <p:sp>
        <p:nvSpPr>
          <p:cNvPr id="3" name="标题 2">
            <a:extLst>
              <a:ext uri="{FF2B5EF4-FFF2-40B4-BE49-F238E27FC236}">
                <a16:creationId xmlns:a16="http://schemas.microsoft.com/office/drawing/2014/main" id="{E0BAE4F3-E08D-4405-AB15-C8A134D8CF35}"/>
              </a:ext>
            </a:extLst>
          </p:cNvPr>
          <p:cNvSpPr>
            <a:spLocks noGrp="1"/>
          </p:cNvSpPr>
          <p:nvPr>
            <p:ph type="title"/>
          </p:nvPr>
        </p:nvSpPr>
        <p:spPr/>
        <p:txBody>
          <a:bodyPr/>
          <a:lstStyle/>
          <a:p>
            <a:r>
              <a:rPr lang="en-US" altLang="zh-CN" dirty="0"/>
              <a:t>03 </a:t>
            </a:r>
            <a:r>
              <a:rPr lang="zh-CN" altLang="en-US" dirty="0"/>
              <a:t>项目阶段性成果</a:t>
            </a:r>
          </a:p>
        </p:txBody>
      </p:sp>
      <p:sp>
        <p:nvSpPr>
          <p:cNvPr id="5" name="椭圆 4">
            <a:extLst>
              <a:ext uri="{FF2B5EF4-FFF2-40B4-BE49-F238E27FC236}">
                <a16:creationId xmlns:a16="http://schemas.microsoft.com/office/drawing/2014/main" id="{63590AA5-2ED3-42E4-A274-4F3A9F21F706}"/>
              </a:ext>
            </a:extLst>
          </p:cNvPr>
          <p:cNvSpPr/>
          <p:nvPr/>
        </p:nvSpPr>
        <p:spPr>
          <a:xfrm>
            <a:off x="4382836" y="1715024"/>
            <a:ext cx="3427953" cy="3427952"/>
          </a:xfrm>
          <a:prstGeom prst="ellipse">
            <a:avLst/>
          </a:prstGeom>
          <a:noFill/>
          <a:ln w="28575">
            <a:solidFill>
              <a:schemeClr val="bg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a:extLst>
              <a:ext uri="{FF2B5EF4-FFF2-40B4-BE49-F238E27FC236}">
                <a16:creationId xmlns:a16="http://schemas.microsoft.com/office/drawing/2014/main" id="{AC7A008F-E48E-4562-B0A1-D0E832720B4A}"/>
              </a:ext>
            </a:extLst>
          </p:cNvPr>
          <p:cNvGrpSpPr>
            <a:grpSpLocks noChangeAspect="1"/>
          </p:cNvGrpSpPr>
          <p:nvPr/>
        </p:nvGrpSpPr>
        <p:grpSpPr>
          <a:xfrm>
            <a:off x="4443950" y="4374885"/>
            <a:ext cx="459388" cy="432000"/>
            <a:chOff x="2523162" y="5696378"/>
            <a:chExt cx="523125" cy="491937"/>
          </a:xfrm>
          <a:solidFill>
            <a:schemeClr val="bg1"/>
          </a:solidFill>
        </p:grpSpPr>
        <p:sp>
          <p:nvSpPr>
            <p:cNvPr id="21" name="任意多边形: 形状 20">
              <a:extLst>
                <a:ext uri="{FF2B5EF4-FFF2-40B4-BE49-F238E27FC236}">
                  <a16:creationId xmlns:a16="http://schemas.microsoft.com/office/drawing/2014/main" id="{D5B5ADE1-701B-4F26-86DB-849F68474F3C}"/>
                </a:ext>
              </a:extLst>
            </p:cNvPr>
            <p:cNvSpPr/>
            <p:nvPr/>
          </p:nvSpPr>
          <p:spPr>
            <a:xfrm>
              <a:off x="2523162" y="5696378"/>
              <a:ext cx="523125" cy="472500"/>
            </a:xfrm>
            <a:custGeom>
              <a:avLst/>
              <a:gdLst>
                <a:gd name="connsiteX0" fmla="*/ 21689 w 523125"/>
                <a:gd name="connsiteY0" fmla="*/ 191899 h 472500"/>
                <a:gd name="connsiteX1" fmla="*/ 291 w 523125"/>
                <a:gd name="connsiteY1" fmla="*/ 219000 h 472500"/>
                <a:gd name="connsiteX2" fmla="*/ 13893 w 523125"/>
                <a:gd name="connsiteY2" fmla="*/ 250725 h 472500"/>
                <a:gd name="connsiteX3" fmla="*/ 123445 w 523125"/>
                <a:gd name="connsiteY3" fmla="*/ 330443 h 472500"/>
                <a:gd name="connsiteX4" fmla="*/ 512566 w 523125"/>
                <a:gd name="connsiteY4" fmla="*/ 24314 h 472500"/>
                <a:gd name="connsiteX5" fmla="*/ 168501 w 523125"/>
                <a:gd name="connsiteY5" fmla="*/ 363265 h 472500"/>
                <a:gd name="connsiteX6" fmla="*/ 318267 w 523125"/>
                <a:gd name="connsiteY6" fmla="*/ 472244 h 472500"/>
                <a:gd name="connsiteX7" fmla="*/ 351410 w 523125"/>
                <a:gd name="connsiteY7" fmla="*/ 477812 h 472500"/>
                <a:gd name="connsiteX8" fmla="*/ 375777 w 523125"/>
                <a:gd name="connsiteY8" fmla="*/ 454727 h 472500"/>
                <a:gd name="connsiteX9" fmla="*/ 535988 w 523125"/>
                <a:gd name="connsiteY9" fmla="*/ 16230 h 472500"/>
                <a:gd name="connsiteX10" fmla="*/ 533103 w 523125"/>
                <a:gd name="connsiteY10" fmla="*/ 3473 h 472500"/>
                <a:gd name="connsiteX11" fmla="*/ 520312 w 523125"/>
                <a:gd name="connsiteY11" fmla="*/ 807 h 472500"/>
                <a:gd name="connsiteX12" fmla="*/ 21689 w 523125"/>
                <a:gd name="connsiteY12" fmla="*/ 191899 h 47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3125" h="472500">
                  <a:moveTo>
                    <a:pt x="21689" y="191899"/>
                  </a:moveTo>
                  <a:cubicBezTo>
                    <a:pt x="10130" y="196337"/>
                    <a:pt x="1928" y="206732"/>
                    <a:pt x="291" y="219000"/>
                  </a:cubicBezTo>
                  <a:cubicBezTo>
                    <a:pt x="-1329" y="231285"/>
                    <a:pt x="3886" y="243452"/>
                    <a:pt x="13893" y="250725"/>
                  </a:cubicBezTo>
                  <a:lnTo>
                    <a:pt x="123445" y="330443"/>
                  </a:lnTo>
                  <a:lnTo>
                    <a:pt x="512566" y="24314"/>
                  </a:lnTo>
                  <a:lnTo>
                    <a:pt x="168501" y="363265"/>
                  </a:lnTo>
                  <a:lnTo>
                    <a:pt x="318267" y="472244"/>
                  </a:lnTo>
                  <a:cubicBezTo>
                    <a:pt x="327801" y="479179"/>
                    <a:pt x="340087" y="481255"/>
                    <a:pt x="351410" y="477812"/>
                  </a:cubicBezTo>
                  <a:cubicBezTo>
                    <a:pt x="362716" y="474370"/>
                    <a:pt x="371727" y="465797"/>
                    <a:pt x="375777" y="454727"/>
                  </a:cubicBezTo>
                  <a:lnTo>
                    <a:pt x="535988" y="16230"/>
                  </a:lnTo>
                  <a:cubicBezTo>
                    <a:pt x="537608" y="11775"/>
                    <a:pt x="536478" y="6797"/>
                    <a:pt x="533103" y="3473"/>
                  </a:cubicBezTo>
                  <a:cubicBezTo>
                    <a:pt x="529728" y="149"/>
                    <a:pt x="524750" y="-898"/>
                    <a:pt x="520312" y="807"/>
                  </a:cubicBezTo>
                  <a:lnTo>
                    <a:pt x="21689" y="191899"/>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sp>
          <p:nvSpPr>
            <p:cNvPr id="22" name="任意多边形: 形状 21">
              <a:extLst>
                <a:ext uri="{FF2B5EF4-FFF2-40B4-BE49-F238E27FC236}">
                  <a16:creationId xmlns:a16="http://schemas.microsoft.com/office/drawing/2014/main" id="{B0F6C16F-0228-4F6C-926E-696042C88B17}"/>
                </a:ext>
              </a:extLst>
            </p:cNvPr>
            <p:cNvSpPr/>
            <p:nvPr/>
          </p:nvSpPr>
          <p:spPr>
            <a:xfrm>
              <a:off x="2620603" y="6053315"/>
              <a:ext cx="118125" cy="135000"/>
            </a:xfrm>
            <a:custGeom>
              <a:avLst/>
              <a:gdLst>
                <a:gd name="connsiteX0" fmla="*/ 0 w 118125"/>
                <a:gd name="connsiteY0" fmla="*/ 0 h 135000"/>
                <a:gd name="connsiteX1" fmla="*/ 928 w 118125"/>
                <a:gd name="connsiteY1" fmla="*/ 5079 h 135000"/>
                <a:gd name="connsiteX2" fmla="*/ 22191 w 118125"/>
                <a:gd name="connsiteY2" fmla="*/ 121331 h 135000"/>
                <a:gd name="connsiteX3" fmla="*/ 37581 w 118125"/>
                <a:gd name="connsiteY3" fmla="*/ 140704 h 135000"/>
                <a:gd name="connsiteX4" fmla="*/ 62235 w 118125"/>
                <a:gd name="connsiteY4" fmla="*/ 138696 h 135000"/>
                <a:gd name="connsiteX5" fmla="*/ 129482 w 118125"/>
                <a:gd name="connsiteY5" fmla="*/ 92762 h 135000"/>
                <a:gd name="connsiteX6" fmla="*/ 0 w 118125"/>
                <a:gd name="connsiteY6" fmla="*/ 0 h 1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125" h="135000">
                  <a:moveTo>
                    <a:pt x="0" y="0"/>
                  </a:moveTo>
                  <a:lnTo>
                    <a:pt x="928" y="5079"/>
                  </a:lnTo>
                  <a:lnTo>
                    <a:pt x="22191" y="121331"/>
                  </a:lnTo>
                  <a:cubicBezTo>
                    <a:pt x="23777" y="129971"/>
                    <a:pt x="29548" y="137211"/>
                    <a:pt x="37581" y="140704"/>
                  </a:cubicBezTo>
                  <a:cubicBezTo>
                    <a:pt x="45613" y="144180"/>
                    <a:pt x="54877" y="143438"/>
                    <a:pt x="62235" y="138696"/>
                  </a:cubicBezTo>
                  <a:cubicBezTo>
                    <a:pt x="91851" y="119593"/>
                    <a:pt x="130528" y="94247"/>
                    <a:pt x="129482" y="92762"/>
                  </a:cubicBezTo>
                  <a:lnTo>
                    <a:pt x="0" y="0"/>
                  </a:lnTo>
                  <a:close/>
                </a:path>
              </a:pathLst>
            </a:custGeom>
            <a:grpFill/>
            <a:ln w="16669" cap="flat">
              <a:noFill/>
              <a:prstDash val="solid"/>
              <a:miter/>
            </a:ln>
          </p:spPr>
          <p:txBody>
            <a:bodyPr rtlCol="0" anchor="ctr"/>
            <a:lstStyle/>
            <a:p>
              <a:pPr>
                <a:lnSpc>
                  <a:spcPct val="120000"/>
                </a:lnSpc>
                <a:spcAft>
                  <a:spcPts val="100"/>
                </a:spcAft>
              </a:pPr>
              <a:endParaRPr lang="zh-CN" altLang="en-US"/>
            </a:p>
          </p:txBody>
        </p:sp>
      </p:grpSp>
      <p:sp>
        <p:nvSpPr>
          <p:cNvPr id="23" name="图形 273">
            <a:extLst>
              <a:ext uri="{FF2B5EF4-FFF2-40B4-BE49-F238E27FC236}">
                <a16:creationId xmlns:a16="http://schemas.microsoft.com/office/drawing/2014/main" id="{75B83C44-4938-4CF7-AE0B-2A6D3302B067}"/>
              </a:ext>
            </a:extLst>
          </p:cNvPr>
          <p:cNvSpPr>
            <a:spLocks noChangeAspect="1"/>
          </p:cNvSpPr>
          <p:nvPr/>
        </p:nvSpPr>
        <p:spPr>
          <a:xfrm>
            <a:off x="7328184" y="4377854"/>
            <a:ext cx="376258" cy="432000"/>
          </a:xfrm>
          <a:custGeom>
            <a:avLst/>
            <a:gdLst>
              <a:gd name="connsiteX0" fmla="*/ 162426 w 455625"/>
              <a:gd name="connsiteY0" fmla="*/ 536793 h 523125"/>
              <a:gd name="connsiteX1" fmla="*/ 96513 w 455625"/>
              <a:gd name="connsiteY1" fmla="*/ 513658 h 523125"/>
              <a:gd name="connsiteX2" fmla="*/ 55861 w 455625"/>
              <a:gd name="connsiteY2" fmla="*/ 481055 h 523125"/>
              <a:gd name="connsiteX3" fmla="*/ 16896 w 455625"/>
              <a:gd name="connsiteY3" fmla="*/ 410231 h 523125"/>
              <a:gd name="connsiteX4" fmla="*/ 39458 w 455625"/>
              <a:gd name="connsiteY4" fmla="*/ 332572 h 523125"/>
              <a:gd name="connsiteX5" fmla="*/ 173901 w 455625"/>
              <a:gd name="connsiteY5" fmla="*/ 164750 h 523125"/>
              <a:gd name="connsiteX6" fmla="*/ 227024 w 455625"/>
              <a:gd name="connsiteY6" fmla="*/ 135540 h 523125"/>
              <a:gd name="connsiteX7" fmla="*/ 285226 w 455625"/>
              <a:gd name="connsiteY7" fmla="*/ 152499 h 523125"/>
              <a:gd name="connsiteX8" fmla="*/ 296009 w 455625"/>
              <a:gd name="connsiteY8" fmla="*/ 161105 h 523125"/>
              <a:gd name="connsiteX9" fmla="*/ 325203 w 455625"/>
              <a:gd name="connsiteY9" fmla="*/ 214295 h 523125"/>
              <a:gd name="connsiteX10" fmla="*/ 308328 w 455625"/>
              <a:gd name="connsiteY10" fmla="*/ 272463 h 523125"/>
              <a:gd name="connsiteX11" fmla="*/ 211296 w 455625"/>
              <a:gd name="connsiteY11" fmla="*/ 393542 h 523125"/>
              <a:gd name="connsiteX12" fmla="*/ 170239 w 455625"/>
              <a:gd name="connsiteY12" fmla="*/ 398081 h 523125"/>
              <a:gd name="connsiteX13" fmla="*/ 165683 w 455625"/>
              <a:gd name="connsiteY13" fmla="*/ 357024 h 523125"/>
              <a:gd name="connsiteX14" fmla="*/ 262714 w 455625"/>
              <a:gd name="connsiteY14" fmla="*/ 235929 h 523125"/>
              <a:gd name="connsiteX15" fmla="*/ 267153 w 455625"/>
              <a:gd name="connsiteY15" fmla="*/ 220674 h 523125"/>
              <a:gd name="connsiteX16" fmla="*/ 259474 w 455625"/>
              <a:gd name="connsiteY16" fmla="*/ 206702 h 523125"/>
              <a:gd name="connsiteX17" fmla="*/ 248708 w 455625"/>
              <a:gd name="connsiteY17" fmla="*/ 198095 h 523125"/>
              <a:gd name="connsiteX18" fmla="*/ 219464 w 455625"/>
              <a:gd name="connsiteY18" fmla="*/ 201318 h 523125"/>
              <a:gd name="connsiteX19" fmla="*/ 85004 w 455625"/>
              <a:gd name="connsiteY19" fmla="*/ 369140 h 523125"/>
              <a:gd name="connsiteX20" fmla="*/ 74913 w 455625"/>
              <a:gd name="connsiteY20" fmla="*/ 403818 h 523125"/>
              <a:gd name="connsiteX21" fmla="*/ 92311 w 455625"/>
              <a:gd name="connsiteY21" fmla="*/ 435493 h 523125"/>
              <a:gd name="connsiteX22" fmla="*/ 132963 w 455625"/>
              <a:gd name="connsiteY22" fmla="*/ 468095 h 523125"/>
              <a:gd name="connsiteX23" fmla="*/ 199315 w 455625"/>
              <a:gd name="connsiteY23" fmla="*/ 460738 h 523125"/>
              <a:gd name="connsiteX24" fmla="*/ 388433 w 455625"/>
              <a:gd name="connsiteY24" fmla="*/ 224673 h 523125"/>
              <a:gd name="connsiteX25" fmla="*/ 381093 w 455625"/>
              <a:gd name="connsiteY25" fmla="*/ 158321 h 523125"/>
              <a:gd name="connsiteX26" fmla="*/ 269397 w 455625"/>
              <a:gd name="connsiteY26" fmla="*/ 68833 h 523125"/>
              <a:gd name="connsiteX27" fmla="*/ 234702 w 455625"/>
              <a:gd name="connsiteY27" fmla="*/ 58725 h 523125"/>
              <a:gd name="connsiteX28" fmla="*/ 203044 w 455625"/>
              <a:gd name="connsiteY28" fmla="*/ 76123 h 523125"/>
              <a:gd name="connsiteX29" fmla="*/ 52013 w 455625"/>
              <a:gd name="connsiteY29" fmla="*/ 264735 h 523125"/>
              <a:gd name="connsiteX30" fmla="*/ 10956 w 455625"/>
              <a:gd name="connsiteY30" fmla="*/ 269291 h 523125"/>
              <a:gd name="connsiteX31" fmla="*/ 6400 w 455625"/>
              <a:gd name="connsiteY31" fmla="*/ 228217 h 523125"/>
              <a:gd name="connsiteX32" fmla="*/ 157482 w 455625"/>
              <a:gd name="connsiteY32" fmla="*/ 39639 h 523125"/>
              <a:gd name="connsiteX33" fmla="*/ 228306 w 455625"/>
              <a:gd name="connsiteY33" fmla="*/ 658 h 523125"/>
              <a:gd name="connsiteX34" fmla="*/ 305948 w 455625"/>
              <a:gd name="connsiteY34" fmla="*/ 23253 h 523125"/>
              <a:gd name="connsiteX35" fmla="*/ 417627 w 455625"/>
              <a:gd name="connsiteY35" fmla="*/ 112725 h 523125"/>
              <a:gd name="connsiteX36" fmla="*/ 434046 w 455625"/>
              <a:gd name="connsiteY36" fmla="*/ 261174 h 523125"/>
              <a:gd name="connsiteX37" fmla="*/ 244962 w 455625"/>
              <a:gd name="connsiteY37" fmla="*/ 497255 h 523125"/>
              <a:gd name="connsiteX38" fmla="*/ 162426 w 455625"/>
              <a:gd name="connsiteY38" fmla="*/ 536793 h 5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55625" h="523125">
                <a:moveTo>
                  <a:pt x="162426" y="536793"/>
                </a:moveTo>
                <a:cubicBezTo>
                  <a:pt x="139274" y="536793"/>
                  <a:pt x="115953" y="529233"/>
                  <a:pt x="96513" y="513658"/>
                </a:cubicBezTo>
                <a:lnTo>
                  <a:pt x="55861" y="481055"/>
                </a:lnTo>
                <a:cubicBezTo>
                  <a:pt x="33839" y="463421"/>
                  <a:pt x="20001" y="438277"/>
                  <a:pt x="16896" y="410231"/>
                </a:cubicBezTo>
                <a:cubicBezTo>
                  <a:pt x="13842" y="382539"/>
                  <a:pt x="22060" y="354290"/>
                  <a:pt x="39458" y="332572"/>
                </a:cubicBezTo>
                <a:lnTo>
                  <a:pt x="173901" y="164750"/>
                </a:lnTo>
                <a:cubicBezTo>
                  <a:pt x="187131" y="148213"/>
                  <a:pt x="205998" y="137868"/>
                  <a:pt x="227024" y="135540"/>
                </a:cubicBezTo>
                <a:cubicBezTo>
                  <a:pt x="248219" y="133295"/>
                  <a:pt x="268739" y="139286"/>
                  <a:pt x="285226" y="152499"/>
                </a:cubicBezTo>
                <a:lnTo>
                  <a:pt x="296009" y="161105"/>
                </a:lnTo>
                <a:cubicBezTo>
                  <a:pt x="312546" y="174386"/>
                  <a:pt x="322941" y="193252"/>
                  <a:pt x="325203" y="214295"/>
                </a:cubicBezTo>
                <a:cubicBezTo>
                  <a:pt x="327565" y="235254"/>
                  <a:pt x="321541" y="255960"/>
                  <a:pt x="308328" y="272463"/>
                </a:cubicBezTo>
                <a:lnTo>
                  <a:pt x="211296" y="393542"/>
                </a:lnTo>
                <a:cubicBezTo>
                  <a:pt x="201171" y="406113"/>
                  <a:pt x="182794" y="408122"/>
                  <a:pt x="170239" y="398081"/>
                </a:cubicBezTo>
                <a:cubicBezTo>
                  <a:pt x="157651" y="387973"/>
                  <a:pt x="155609" y="369596"/>
                  <a:pt x="165683" y="357024"/>
                </a:cubicBezTo>
                <a:lnTo>
                  <a:pt x="262714" y="235929"/>
                </a:lnTo>
                <a:cubicBezTo>
                  <a:pt x="266174" y="231592"/>
                  <a:pt x="267777" y="226175"/>
                  <a:pt x="267153" y="220674"/>
                </a:cubicBezTo>
                <a:cubicBezTo>
                  <a:pt x="266545" y="215105"/>
                  <a:pt x="263828" y="210161"/>
                  <a:pt x="259474" y="206702"/>
                </a:cubicBezTo>
                <a:lnTo>
                  <a:pt x="248708" y="198095"/>
                </a:lnTo>
                <a:cubicBezTo>
                  <a:pt x="239748" y="190873"/>
                  <a:pt x="226619" y="192324"/>
                  <a:pt x="219464" y="201318"/>
                </a:cubicBezTo>
                <a:lnTo>
                  <a:pt x="85004" y="369140"/>
                </a:lnTo>
                <a:cubicBezTo>
                  <a:pt x="77224" y="378827"/>
                  <a:pt x="73546" y="391449"/>
                  <a:pt x="74913" y="403818"/>
                </a:cubicBezTo>
                <a:cubicBezTo>
                  <a:pt x="76296" y="416373"/>
                  <a:pt x="82456" y="427612"/>
                  <a:pt x="92311" y="435493"/>
                </a:cubicBezTo>
                <a:lnTo>
                  <a:pt x="132963" y="468095"/>
                </a:lnTo>
                <a:cubicBezTo>
                  <a:pt x="153246" y="484329"/>
                  <a:pt x="183031" y="481106"/>
                  <a:pt x="199315" y="460738"/>
                </a:cubicBezTo>
                <a:lnTo>
                  <a:pt x="388433" y="224673"/>
                </a:lnTo>
                <a:cubicBezTo>
                  <a:pt x="404718" y="204339"/>
                  <a:pt x="401444" y="174572"/>
                  <a:pt x="381093" y="158321"/>
                </a:cubicBezTo>
                <a:lnTo>
                  <a:pt x="269397" y="68833"/>
                </a:lnTo>
                <a:cubicBezTo>
                  <a:pt x="259525" y="60918"/>
                  <a:pt x="247173" y="57240"/>
                  <a:pt x="234702" y="58725"/>
                </a:cubicBezTo>
                <a:cubicBezTo>
                  <a:pt x="222164" y="60092"/>
                  <a:pt x="210925" y="66268"/>
                  <a:pt x="203044" y="76123"/>
                </a:cubicBezTo>
                <a:lnTo>
                  <a:pt x="52013" y="264735"/>
                </a:lnTo>
                <a:cubicBezTo>
                  <a:pt x="41888" y="277340"/>
                  <a:pt x="23511" y="279365"/>
                  <a:pt x="10956" y="269291"/>
                </a:cubicBezTo>
                <a:cubicBezTo>
                  <a:pt x="-1632" y="259183"/>
                  <a:pt x="-3674" y="240806"/>
                  <a:pt x="6400" y="228217"/>
                </a:cubicBezTo>
                <a:lnTo>
                  <a:pt x="157482" y="39639"/>
                </a:lnTo>
                <a:cubicBezTo>
                  <a:pt x="175116" y="17600"/>
                  <a:pt x="200260" y="3763"/>
                  <a:pt x="228306" y="658"/>
                </a:cubicBezTo>
                <a:cubicBezTo>
                  <a:pt x="256471" y="-2464"/>
                  <a:pt x="283909" y="5602"/>
                  <a:pt x="305948" y="23253"/>
                </a:cubicBezTo>
                <a:lnTo>
                  <a:pt x="417627" y="112725"/>
                </a:lnTo>
                <a:cubicBezTo>
                  <a:pt x="463071" y="149107"/>
                  <a:pt x="470429" y="215713"/>
                  <a:pt x="434046" y="261174"/>
                </a:cubicBezTo>
                <a:lnTo>
                  <a:pt x="244962" y="497255"/>
                </a:lnTo>
                <a:cubicBezTo>
                  <a:pt x="224121" y="523260"/>
                  <a:pt x="193409" y="536793"/>
                  <a:pt x="162426" y="536793"/>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sp>
        <p:nvSpPr>
          <p:cNvPr id="24" name="图形 179">
            <a:extLst>
              <a:ext uri="{FF2B5EF4-FFF2-40B4-BE49-F238E27FC236}">
                <a16:creationId xmlns:a16="http://schemas.microsoft.com/office/drawing/2014/main" id="{DFC29D10-0F79-4D66-9298-97E258E9A7DA}"/>
              </a:ext>
            </a:extLst>
          </p:cNvPr>
          <p:cNvSpPr>
            <a:spLocks noChangeAspect="1"/>
          </p:cNvSpPr>
          <p:nvPr/>
        </p:nvSpPr>
        <p:spPr>
          <a:xfrm>
            <a:off x="7225598" y="2048145"/>
            <a:ext cx="535680" cy="432000"/>
          </a:xfrm>
          <a:custGeom>
            <a:avLst/>
            <a:gdLst>
              <a:gd name="connsiteX0" fmla="*/ 513624 w 523125"/>
              <a:gd name="connsiteY0" fmla="*/ 133363 h 421875"/>
              <a:gd name="connsiteX1" fmla="*/ 534414 w 523125"/>
              <a:gd name="connsiteY1" fmla="*/ 135996 h 421875"/>
              <a:gd name="connsiteX2" fmla="*/ 534414 w 523125"/>
              <a:gd name="connsiteY2" fmla="*/ 41158 h 421875"/>
              <a:gd name="connsiteX3" fmla="*/ 493256 w 523125"/>
              <a:gd name="connsiteY3" fmla="*/ 0 h 421875"/>
              <a:gd name="connsiteX4" fmla="*/ 401001 w 523125"/>
              <a:gd name="connsiteY4" fmla="*/ 0 h 421875"/>
              <a:gd name="connsiteX5" fmla="*/ 403532 w 523125"/>
              <a:gd name="connsiteY5" fmla="*/ 19879 h 421875"/>
              <a:gd name="connsiteX6" fmla="*/ 323595 w 523125"/>
              <a:gd name="connsiteY6" fmla="*/ 98061 h 421875"/>
              <a:gd name="connsiteX7" fmla="*/ 243675 w 523125"/>
              <a:gd name="connsiteY7" fmla="*/ 19811 h 421875"/>
              <a:gd name="connsiteX8" fmla="*/ 246189 w 523125"/>
              <a:gd name="connsiteY8" fmla="*/ 0 h 421875"/>
              <a:gd name="connsiteX9" fmla="*/ 154913 w 523125"/>
              <a:gd name="connsiteY9" fmla="*/ 0 h 421875"/>
              <a:gd name="connsiteX10" fmla="*/ 126039 w 523125"/>
              <a:gd name="connsiteY10" fmla="*/ 11981 h 421875"/>
              <a:gd name="connsiteX11" fmla="*/ 114159 w 523125"/>
              <a:gd name="connsiteY11" fmla="*/ 40888 h 421875"/>
              <a:gd name="connsiteX12" fmla="*/ 113029 w 523125"/>
              <a:gd name="connsiteY12" fmla="*/ 140383 h 421875"/>
              <a:gd name="connsiteX13" fmla="*/ 79920 w 523125"/>
              <a:gd name="connsiteY13" fmla="*/ 133363 h 421875"/>
              <a:gd name="connsiteX14" fmla="*/ 0 w 523125"/>
              <a:gd name="connsiteY14" fmla="*/ 211326 h 421875"/>
              <a:gd name="connsiteX15" fmla="*/ 79920 w 523125"/>
              <a:gd name="connsiteY15" fmla="*/ 289322 h 421875"/>
              <a:gd name="connsiteX16" fmla="*/ 113029 w 523125"/>
              <a:gd name="connsiteY16" fmla="*/ 282302 h 421875"/>
              <a:gd name="connsiteX17" fmla="*/ 114109 w 523125"/>
              <a:gd name="connsiteY17" fmla="*/ 381611 h 421875"/>
              <a:gd name="connsiteX18" fmla="*/ 126124 w 523125"/>
              <a:gd name="connsiteY18" fmla="*/ 410788 h 421875"/>
              <a:gd name="connsiteX19" fmla="*/ 155267 w 523125"/>
              <a:gd name="connsiteY19" fmla="*/ 422871 h 421875"/>
              <a:gd name="connsiteX20" fmla="*/ 246173 w 523125"/>
              <a:gd name="connsiteY20" fmla="*/ 422871 h 421875"/>
              <a:gd name="connsiteX21" fmla="*/ 243658 w 523125"/>
              <a:gd name="connsiteY21" fmla="*/ 402874 h 421875"/>
              <a:gd name="connsiteX22" fmla="*/ 323578 w 523125"/>
              <a:gd name="connsiteY22" fmla="*/ 324641 h 421875"/>
              <a:gd name="connsiteX23" fmla="*/ 403515 w 523125"/>
              <a:gd name="connsiteY23" fmla="*/ 403009 h 421875"/>
              <a:gd name="connsiteX24" fmla="*/ 400984 w 523125"/>
              <a:gd name="connsiteY24" fmla="*/ 422871 h 421875"/>
              <a:gd name="connsiteX25" fmla="*/ 493256 w 523125"/>
              <a:gd name="connsiteY25" fmla="*/ 422871 h 421875"/>
              <a:gd name="connsiteX26" fmla="*/ 534398 w 523125"/>
              <a:gd name="connsiteY26" fmla="*/ 381729 h 421875"/>
              <a:gd name="connsiteX27" fmla="*/ 534398 w 523125"/>
              <a:gd name="connsiteY27" fmla="*/ 286656 h 421875"/>
              <a:gd name="connsiteX28" fmla="*/ 513591 w 523125"/>
              <a:gd name="connsiteY28" fmla="*/ 289288 h 421875"/>
              <a:gd name="connsiteX29" fmla="*/ 433536 w 523125"/>
              <a:gd name="connsiteY29" fmla="*/ 211309 h 421875"/>
              <a:gd name="connsiteX30" fmla="*/ 513624 w 523125"/>
              <a:gd name="connsiteY30" fmla="*/ 133363 h 42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3125" h="421875">
                <a:moveTo>
                  <a:pt x="513624" y="133363"/>
                </a:moveTo>
                <a:cubicBezTo>
                  <a:pt x="520746" y="133363"/>
                  <a:pt x="527209" y="134274"/>
                  <a:pt x="534414" y="135996"/>
                </a:cubicBezTo>
                <a:lnTo>
                  <a:pt x="534414" y="41158"/>
                </a:lnTo>
                <a:cubicBezTo>
                  <a:pt x="534414" y="18428"/>
                  <a:pt x="515987" y="0"/>
                  <a:pt x="493256" y="0"/>
                </a:cubicBezTo>
                <a:lnTo>
                  <a:pt x="401001" y="0"/>
                </a:lnTo>
                <a:cubicBezTo>
                  <a:pt x="402654" y="7239"/>
                  <a:pt x="403532" y="13162"/>
                  <a:pt x="403532" y="19879"/>
                </a:cubicBezTo>
                <a:cubicBezTo>
                  <a:pt x="403532" y="62944"/>
                  <a:pt x="367740" y="98061"/>
                  <a:pt x="323595" y="98061"/>
                </a:cubicBezTo>
                <a:cubicBezTo>
                  <a:pt x="279450" y="98061"/>
                  <a:pt x="243675" y="62843"/>
                  <a:pt x="243675" y="19811"/>
                </a:cubicBezTo>
                <a:cubicBezTo>
                  <a:pt x="243675" y="13061"/>
                  <a:pt x="244553" y="7239"/>
                  <a:pt x="246189" y="0"/>
                </a:cubicBezTo>
                <a:lnTo>
                  <a:pt x="154913" y="0"/>
                </a:lnTo>
                <a:cubicBezTo>
                  <a:pt x="144079" y="0"/>
                  <a:pt x="133684" y="4320"/>
                  <a:pt x="126039" y="11981"/>
                </a:cubicBezTo>
                <a:cubicBezTo>
                  <a:pt x="118395" y="19659"/>
                  <a:pt x="114109" y="30071"/>
                  <a:pt x="114159" y="40888"/>
                </a:cubicBezTo>
                <a:cubicBezTo>
                  <a:pt x="114294" y="82536"/>
                  <a:pt x="114261" y="140923"/>
                  <a:pt x="113029" y="140383"/>
                </a:cubicBezTo>
                <a:cubicBezTo>
                  <a:pt x="102938" y="135878"/>
                  <a:pt x="91733" y="133363"/>
                  <a:pt x="79920" y="133363"/>
                </a:cubicBezTo>
                <a:cubicBezTo>
                  <a:pt x="35775" y="133363"/>
                  <a:pt x="0" y="168261"/>
                  <a:pt x="0" y="211326"/>
                </a:cubicBezTo>
                <a:cubicBezTo>
                  <a:pt x="0" y="254391"/>
                  <a:pt x="35792" y="289322"/>
                  <a:pt x="79920" y="289322"/>
                </a:cubicBezTo>
                <a:cubicBezTo>
                  <a:pt x="91733" y="289322"/>
                  <a:pt x="102938" y="286808"/>
                  <a:pt x="113029" y="282302"/>
                </a:cubicBezTo>
                <a:cubicBezTo>
                  <a:pt x="114159" y="281779"/>
                  <a:pt x="114210" y="339981"/>
                  <a:pt x="114109" y="381611"/>
                </a:cubicBezTo>
                <a:cubicBezTo>
                  <a:pt x="114092" y="392546"/>
                  <a:pt x="118412" y="403059"/>
                  <a:pt x="126124" y="410788"/>
                </a:cubicBezTo>
                <a:cubicBezTo>
                  <a:pt x="133836" y="418517"/>
                  <a:pt x="144332" y="422871"/>
                  <a:pt x="155267" y="422871"/>
                </a:cubicBezTo>
                <a:lnTo>
                  <a:pt x="246173" y="422871"/>
                </a:lnTo>
                <a:cubicBezTo>
                  <a:pt x="244536" y="415631"/>
                  <a:pt x="243658" y="409590"/>
                  <a:pt x="243658" y="402874"/>
                </a:cubicBezTo>
                <a:cubicBezTo>
                  <a:pt x="243658" y="359809"/>
                  <a:pt x="279450" y="324641"/>
                  <a:pt x="323578" y="324641"/>
                </a:cubicBezTo>
                <a:cubicBezTo>
                  <a:pt x="367740" y="324641"/>
                  <a:pt x="403515" y="359927"/>
                  <a:pt x="403515" y="403009"/>
                </a:cubicBezTo>
                <a:cubicBezTo>
                  <a:pt x="403515" y="409742"/>
                  <a:pt x="402638" y="415631"/>
                  <a:pt x="400984" y="422871"/>
                </a:cubicBezTo>
                <a:lnTo>
                  <a:pt x="493256" y="422871"/>
                </a:lnTo>
                <a:cubicBezTo>
                  <a:pt x="516004" y="422871"/>
                  <a:pt x="534398" y="404426"/>
                  <a:pt x="534398" y="381729"/>
                </a:cubicBezTo>
                <a:lnTo>
                  <a:pt x="534398" y="286656"/>
                </a:lnTo>
                <a:cubicBezTo>
                  <a:pt x="527192" y="288377"/>
                  <a:pt x="520729" y="289288"/>
                  <a:pt x="513591" y="289288"/>
                </a:cubicBezTo>
                <a:cubicBezTo>
                  <a:pt x="469463" y="289288"/>
                  <a:pt x="433536" y="254408"/>
                  <a:pt x="433536" y="211309"/>
                </a:cubicBezTo>
                <a:cubicBezTo>
                  <a:pt x="433519" y="168278"/>
                  <a:pt x="469479" y="133363"/>
                  <a:pt x="513624" y="133363"/>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sp>
        <p:nvSpPr>
          <p:cNvPr id="25" name="图形 93">
            <a:extLst>
              <a:ext uri="{FF2B5EF4-FFF2-40B4-BE49-F238E27FC236}">
                <a16:creationId xmlns:a16="http://schemas.microsoft.com/office/drawing/2014/main" id="{6DB8EFAB-1AB5-46B8-86B8-1F1422690BF8}"/>
              </a:ext>
            </a:extLst>
          </p:cNvPr>
          <p:cNvSpPr>
            <a:spLocks noChangeAspect="1"/>
          </p:cNvSpPr>
          <p:nvPr/>
        </p:nvSpPr>
        <p:spPr>
          <a:xfrm>
            <a:off x="4447312" y="1998387"/>
            <a:ext cx="461794" cy="432000"/>
          </a:xfrm>
          <a:custGeom>
            <a:avLst/>
            <a:gdLst>
              <a:gd name="connsiteX0" fmla="*/ 483168 w 523125"/>
              <a:gd name="connsiteY0" fmla="*/ 169678 h 489375"/>
              <a:gd name="connsiteX1" fmla="*/ 350125 w 523125"/>
              <a:gd name="connsiteY1" fmla="*/ 169678 h 489375"/>
              <a:gd name="connsiteX2" fmla="*/ 347628 w 523125"/>
              <a:gd name="connsiteY2" fmla="*/ 124740 h 489375"/>
              <a:gd name="connsiteX3" fmla="*/ 326770 w 523125"/>
              <a:gd name="connsiteY3" fmla="*/ 15879 h 489375"/>
              <a:gd name="connsiteX4" fmla="*/ 278221 w 523125"/>
              <a:gd name="connsiteY4" fmla="*/ 0 h 489375"/>
              <a:gd name="connsiteX5" fmla="*/ 211767 w 523125"/>
              <a:gd name="connsiteY5" fmla="*/ 33733 h 489375"/>
              <a:gd name="connsiteX6" fmla="*/ 180937 w 523125"/>
              <a:gd name="connsiteY6" fmla="*/ 143708 h 489375"/>
              <a:gd name="connsiteX7" fmla="*/ 176887 w 523125"/>
              <a:gd name="connsiteY7" fmla="*/ 169779 h 489375"/>
              <a:gd name="connsiteX8" fmla="*/ 102029 w 523125"/>
              <a:gd name="connsiteY8" fmla="*/ 169881 h 489375"/>
              <a:gd name="connsiteX9" fmla="*/ 1488 w 523125"/>
              <a:gd name="connsiteY9" fmla="*/ 251049 h 489375"/>
              <a:gd name="connsiteX10" fmla="*/ 3648 w 523125"/>
              <a:gd name="connsiteY10" fmla="*/ 333686 h 489375"/>
              <a:gd name="connsiteX11" fmla="*/ 20422 w 523125"/>
              <a:gd name="connsiteY11" fmla="*/ 421149 h 489375"/>
              <a:gd name="connsiteX12" fmla="*/ 116744 w 523125"/>
              <a:gd name="connsiteY12" fmla="*/ 499365 h 489375"/>
              <a:gd name="connsiteX13" fmla="*/ 483050 w 523125"/>
              <a:gd name="connsiteY13" fmla="*/ 498994 h 489375"/>
              <a:gd name="connsiteX14" fmla="*/ 519736 w 523125"/>
              <a:gd name="connsiteY14" fmla="*/ 483874 h 489375"/>
              <a:gd name="connsiteX15" fmla="*/ 534856 w 523125"/>
              <a:gd name="connsiteY15" fmla="*/ 447154 h 489375"/>
              <a:gd name="connsiteX16" fmla="*/ 534856 w 523125"/>
              <a:gd name="connsiteY16" fmla="*/ 219038 h 489375"/>
              <a:gd name="connsiteX17" fmla="*/ 483168 w 523125"/>
              <a:gd name="connsiteY17" fmla="*/ 169678 h 489375"/>
              <a:gd name="connsiteX18" fmla="*/ 328019 w 523125"/>
              <a:gd name="connsiteY18" fmla="*/ 422297 h 489375"/>
              <a:gd name="connsiteX19" fmla="*/ 291333 w 523125"/>
              <a:gd name="connsiteY19" fmla="*/ 457886 h 489375"/>
              <a:gd name="connsiteX20" fmla="*/ 116710 w 523125"/>
              <a:gd name="connsiteY20" fmla="*/ 457886 h 489375"/>
              <a:gd name="connsiteX21" fmla="*/ 82319 w 523125"/>
              <a:gd name="connsiteY21" fmla="*/ 443998 h 489375"/>
              <a:gd name="connsiteX22" fmla="*/ 82336 w 523125"/>
              <a:gd name="connsiteY22" fmla="*/ 443998 h 489375"/>
              <a:gd name="connsiteX23" fmla="*/ 96292 w 523125"/>
              <a:gd name="connsiteY23" fmla="*/ 411666 h 489375"/>
              <a:gd name="connsiteX24" fmla="*/ 102417 w 523125"/>
              <a:gd name="connsiteY24" fmla="*/ 404460 h 489375"/>
              <a:gd name="connsiteX25" fmla="*/ 102502 w 523125"/>
              <a:gd name="connsiteY25" fmla="*/ 402941 h 489375"/>
              <a:gd name="connsiteX26" fmla="*/ 100848 w 523125"/>
              <a:gd name="connsiteY26" fmla="*/ 398267 h 489375"/>
              <a:gd name="connsiteX27" fmla="*/ 96325 w 523125"/>
              <a:gd name="connsiteY27" fmla="*/ 396158 h 489375"/>
              <a:gd name="connsiteX28" fmla="*/ 51759 w 523125"/>
              <a:gd name="connsiteY28" fmla="*/ 371773 h 489375"/>
              <a:gd name="connsiteX29" fmla="*/ 81644 w 523125"/>
              <a:gd name="connsiteY29" fmla="*/ 353784 h 489375"/>
              <a:gd name="connsiteX30" fmla="*/ 89694 w 523125"/>
              <a:gd name="connsiteY30" fmla="*/ 343136 h 489375"/>
              <a:gd name="connsiteX31" fmla="*/ 89694 w 523125"/>
              <a:gd name="connsiteY31" fmla="*/ 340183 h 489375"/>
              <a:gd name="connsiteX32" fmla="*/ 80834 w 523125"/>
              <a:gd name="connsiteY32" fmla="*/ 331493 h 489375"/>
              <a:gd name="connsiteX33" fmla="*/ 79164 w 523125"/>
              <a:gd name="connsiteY33" fmla="*/ 331493 h 489375"/>
              <a:gd name="connsiteX34" fmla="*/ 43270 w 523125"/>
              <a:gd name="connsiteY34" fmla="*/ 318634 h 489375"/>
              <a:gd name="connsiteX35" fmla="*/ 41904 w 523125"/>
              <a:gd name="connsiteY35" fmla="*/ 305944 h 489375"/>
              <a:gd name="connsiteX36" fmla="*/ 80497 w 523125"/>
              <a:gd name="connsiteY36" fmla="*/ 282960 h 489375"/>
              <a:gd name="connsiteX37" fmla="*/ 89727 w 523125"/>
              <a:gd name="connsiteY37" fmla="*/ 273156 h 489375"/>
              <a:gd name="connsiteX38" fmla="*/ 89727 w 523125"/>
              <a:gd name="connsiteY38" fmla="*/ 271738 h 489375"/>
              <a:gd name="connsiteX39" fmla="*/ 80480 w 523125"/>
              <a:gd name="connsiteY39" fmla="*/ 261934 h 489375"/>
              <a:gd name="connsiteX40" fmla="*/ 48620 w 523125"/>
              <a:gd name="connsiteY40" fmla="*/ 234849 h 489375"/>
              <a:gd name="connsiteX41" fmla="*/ 48687 w 523125"/>
              <a:gd name="connsiteY41" fmla="*/ 234849 h 489375"/>
              <a:gd name="connsiteX42" fmla="*/ 48772 w 523125"/>
              <a:gd name="connsiteY42" fmla="*/ 234816 h 489375"/>
              <a:gd name="connsiteX43" fmla="*/ 48772 w 523125"/>
              <a:gd name="connsiteY43" fmla="*/ 234816 h 489375"/>
              <a:gd name="connsiteX44" fmla="*/ 48670 w 523125"/>
              <a:gd name="connsiteY44" fmla="*/ 234714 h 489375"/>
              <a:gd name="connsiteX45" fmla="*/ 101995 w 523125"/>
              <a:gd name="connsiteY45" fmla="*/ 210651 h 489375"/>
              <a:gd name="connsiteX46" fmla="*/ 172989 w 523125"/>
              <a:gd name="connsiteY46" fmla="*/ 210651 h 489375"/>
              <a:gd name="connsiteX47" fmla="*/ 175587 w 523125"/>
              <a:gd name="connsiteY47" fmla="*/ 210870 h 489375"/>
              <a:gd name="connsiteX48" fmla="*/ 206148 w 523125"/>
              <a:gd name="connsiteY48" fmla="*/ 198518 h 489375"/>
              <a:gd name="connsiteX49" fmla="*/ 222044 w 523125"/>
              <a:gd name="connsiteY49" fmla="*/ 142678 h 489375"/>
              <a:gd name="connsiteX50" fmla="*/ 244927 w 523125"/>
              <a:gd name="connsiteY50" fmla="*/ 57982 h 489375"/>
              <a:gd name="connsiteX51" fmla="*/ 302470 w 523125"/>
              <a:gd name="connsiteY51" fmla="*/ 49106 h 489375"/>
              <a:gd name="connsiteX52" fmla="*/ 308275 w 523125"/>
              <a:gd name="connsiteY52" fmla="*/ 112742 h 489375"/>
              <a:gd name="connsiteX53" fmla="*/ 346447 w 523125"/>
              <a:gd name="connsiteY53" fmla="*/ 319039 h 489375"/>
              <a:gd name="connsiteX54" fmla="*/ 328019 w 523125"/>
              <a:gd name="connsiteY54" fmla="*/ 422297 h 489375"/>
              <a:gd name="connsiteX55" fmla="*/ 490762 w 523125"/>
              <a:gd name="connsiteY55" fmla="*/ 246088 h 489375"/>
              <a:gd name="connsiteX56" fmla="*/ 402387 w 523125"/>
              <a:gd name="connsiteY56" fmla="*/ 246088 h 489375"/>
              <a:gd name="connsiteX57" fmla="*/ 380281 w 523125"/>
              <a:gd name="connsiteY57" fmla="*/ 223864 h 489375"/>
              <a:gd name="connsiteX58" fmla="*/ 402387 w 523125"/>
              <a:gd name="connsiteY58" fmla="*/ 201656 h 489375"/>
              <a:gd name="connsiteX59" fmla="*/ 490762 w 523125"/>
              <a:gd name="connsiteY59" fmla="*/ 201656 h 489375"/>
              <a:gd name="connsiteX60" fmla="*/ 512868 w 523125"/>
              <a:gd name="connsiteY60" fmla="*/ 223864 h 489375"/>
              <a:gd name="connsiteX61" fmla="*/ 490762 w 523125"/>
              <a:gd name="connsiteY61" fmla="*/ 246088 h 48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523125" h="489375">
                <a:moveTo>
                  <a:pt x="483168" y="169678"/>
                </a:moveTo>
                <a:lnTo>
                  <a:pt x="350125" y="169678"/>
                </a:lnTo>
                <a:cubicBezTo>
                  <a:pt x="343848" y="155115"/>
                  <a:pt x="343004" y="139809"/>
                  <a:pt x="347628" y="124740"/>
                </a:cubicBezTo>
                <a:cubicBezTo>
                  <a:pt x="355829" y="98044"/>
                  <a:pt x="371169" y="48398"/>
                  <a:pt x="326770" y="15879"/>
                </a:cubicBezTo>
                <a:cubicBezTo>
                  <a:pt x="312562" y="5468"/>
                  <a:pt x="295788" y="0"/>
                  <a:pt x="278221" y="0"/>
                </a:cubicBezTo>
                <a:cubicBezTo>
                  <a:pt x="252031" y="0"/>
                  <a:pt x="227225" y="12623"/>
                  <a:pt x="211767" y="33733"/>
                </a:cubicBezTo>
                <a:cubicBezTo>
                  <a:pt x="184700" y="70740"/>
                  <a:pt x="179975" y="102077"/>
                  <a:pt x="180937" y="143708"/>
                </a:cubicBezTo>
                <a:cubicBezTo>
                  <a:pt x="181359" y="161764"/>
                  <a:pt x="177950" y="168851"/>
                  <a:pt x="176887" y="169779"/>
                </a:cubicBezTo>
                <a:lnTo>
                  <a:pt x="102029" y="169881"/>
                </a:lnTo>
                <a:cubicBezTo>
                  <a:pt x="45599" y="169881"/>
                  <a:pt x="6129" y="201758"/>
                  <a:pt x="1488" y="251049"/>
                </a:cubicBezTo>
                <a:cubicBezTo>
                  <a:pt x="-1026" y="277611"/>
                  <a:pt x="-385" y="302366"/>
                  <a:pt x="3648" y="333686"/>
                </a:cubicBezTo>
                <a:cubicBezTo>
                  <a:pt x="8457" y="370744"/>
                  <a:pt x="14566" y="402688"/>
                  <a:pt x="20422" y="421149"/>
                </a:cubicBezTo>
                <a:cubicBezTo>
                  <a:pt x="32740" y="459945"/>
                  <a:pt x="69798" y="499365"/>
                  <a:pt x="116744" y="499365"/>
                </a:cubicBezTo>
                <a:lnTo>
                  <a:pt x="483050" y="498994"/>
                </a:lnTo>
                <a:cubicBezTo>
                  <a:pt x="496786" y="499044"/>
                  <a:pt x="509965" y="493644"/>
                  <a:pt x="519736" y="483874"/>
                </a:cubicBezTo>
                <a:cubicBezTo>
                  <a:pt x="529490" y="474120"/>
                  <a:pt x="534856" y="460941"/>
                  <a:pt x="534856" y="447154"/>
                </a:cubicBezTo>
                <a:lnTo>
                  <a:pt x="534856" y="219038"/>
                </a:lnTo>
                <a:cubicBezTo>
                  <a:pt x="534873" y="190384"/>
                  <a:pt x="511855" y="169678"/>
                  <a:pt x="483168" y="169678"/>
                </a:cubicBezTo>
                <a:close/>
                <a:moveTo>
                  <a:pt x="328019" y="422297"/>
                </a:moveTo>
                <a:cubicBezTo>
                  <a:pt x="321505" y="439476"/>
                  <a:pt x="305187" y="457886"/>
                  <a:pt x="291333" y="457886"/>
                </a:cubicBezTo>
                <a:lnTo>
                  <a:pt x="116710" y="457886"/>
                </a:lnTo>
                <a:cubicBezTo>
                  <a:pt x="104155" y="457886"/>
                  <a:pt x="92191" y="452334"/>
                  <a:pt x="82319" y="443998"/>
                </a:cubicBezTo>
                <a:cubicBezTo>
                  <a:pt x="82336" y="443998"/>
                  <a:pt x="82336" y="443998"/>
                  <a:pt x="82336" y="443998"/>
                </a:cubicBezTo>
                <a:cubicBezTo>
                  <a:pt x="60989" y="421757"/>
                  <a:pt x="84614" y="414180"/>
                  <a:pt x="96292" y="411666"/>
                </a:cubicBezTo>
                <a:cubicBezTo>
                  <a:pt x="99717" y="410923"/>
                  <a:pt x="102198" y="407919"/>
                  <a:pt x="102417" y="404460"/>
                </a:cubicBezTo>
                <a:lnTo>
                  <a:pt x="102502" y="402941"/>
                </a:lnTo>
                <a:cubicBezTo>
                  <a:pt x="102603" y="401186"/>
                  <a:pt x="102029" y="399516"/>
                  <a:pt x="100848" y="398267"/>
                </a:cubicBezTo>
                <a:cubicBezTo>
                  <a:pt x="99684" y="397001"/>
                  <a:pt x="98064" y="396208"/>
                  <a:pt x="96325" y="396158"/>
                </a:cubicBezTo>
                <a:cubicBezTo>
                  <a:pt x="65545" y="395111"/>
                  <a:pt x="49936" y="390741"/>
                  <a:pt x="51759" y="371773"/>
                </a:cubicBezTo>
                <a:cubicBezTo>
                  <a:pt x="56214" y="362543"/>
                  <a:pt x="71941" y="356619"/>
                  <a:pt x="81644" y="353784"/>
                </a:cubicBezTo>
                <a:cubicBezTo>
                  <a:pt x="86352" y="352367"/>
                  <a:pt x="89694" y="348047"/>
                  <a:pt x="89694" y="343136"/>
                </a:cubicBezTo>
                <a:lnTo>
                  <a:pt x="89694" y="340183"/>
                </a:lnTo>
                <a:cubicBezTo>
                  <a:pt x="89694" y="335391"/>
                  <a:pt x="85644" y="331493"/>
                  <a:pt x="80834" y="331493"/>
                </a:cubicBezTo>
                <a:lnTo>
                  <a:pt x="79164" y="331493"/>
                </a:lnTo>
                <a:cubicBezTo>
                  <a:pt x="55825" y="330801"/>
                  <a:pt x="46730" y="324304"/>
                  <a:pt x="43270" y="318634"/>
                </a:cubicBezTo>
                <a:cubicBezTo>
                  <a:pt x="41988" y="314381"/>
                  <a:pt x="39811" y="313268"/>
                  <a:pt x="41904" y="305944"/>
                </a:cubicBezTo>
                <a:cubicBezTo>
                  <a:pt x="45700" y="288023"/>
                  <a:pt x="67756" y="283804"/>
                  <a:pt x="80497" y="282960"/>
                </a:cubicBezTo>
                <a:cubicBezTo>
                  <a:pt x="85660" y="282606"/>
                  <a:pt x="89727" y="278336"/>
                  <a:pt x="89727" y="273156"/>
                </a:cubicBezTo>
                <a:lnTo>
                  <a:pt x="89727" y="271738"/>
                </a:lnTo>
                <a:cubicBezTo>
                  <a:pt x="89727" y="266574"/>
                  <a:pt x="85660" y="262288"/>
                  <a:pt x="80480" y="261934"/>
                </a:cubicBezTo>
                <a:cubicBezTo>
                  <a:pt x="40419" y="259183"/>
                  <a:pt x="48249" y="235913"/>
                  <a:pt x="48620" y="234849"/>
                </a:cubicBezTo>
                <a:lnTo>
                  <a:pt x="48687" y="234849"/>
                </a:lnTo>
                <a:cubicBezTo>
                  <a:pt x="48687" y="234849"/>
                  <a:pt x="48772" y="234849"/>
                  <a:pt x="48772" y="234816"/>
                </a:cubicBezTo>
                <a:lnTo>
                  <a:pt x="48772" y="234816"/>
                </a:lnTo>
                <a:lnTo>
                  <a:pt x="48670" y="234714"/>
                </a:lnTo>
                <a:cubicBezTo>
                  <a:pt x="61917" y="212844"/>
                  <a:pt x="91567" y="210651"/>
                  <a:pt x="101995" y="210651"/>
                </a:cubicBezTo>
                <a:lnTo>
                  <a:pt x="172989" y="210651"/>
                </a:lnTo>
                <a:cubicBezTo>
                  <a:pt x="173343" y="210651"/>
                  <a:pt x="175250" y="210870"/>
                  <a:pt x="175587" y="210870"/>
                </a:cubicBezTo>
                <a:cubicBezTo>
                  <a:pt x="187619" y="210870"/>
                  <a:pt x="198166" y="206685"/>
                  <a:pt x="206148" y="198518"/>
                </a:cubicBezTo>
                <a:cubicBezTo>
                  <a:pt x="217454" y="186941"/>
                  <a:pt x="222652" y="168683"/>
                  <a:pt x="222044" y="142678"/>
                </a:cubicBezTo>
                <a:cubicBezTo>
                  <a:pt x="221200" y="107629"/>
                  <a:pt x="224407" y="86029"/>
                  <a:pt x="244927" y="57982"/>
                </a:cubicBezTo>
                <a:cubicBezTo>
                  <a:pt x="257971" y="40213"/>
                  <a:pt x="284617" y="36045"/>
                  <a:pt x="302470" y="49106"/>
                </a:cubicBezTo>
                <a:cubicBezTo>
                  <a:pt x="316207" y="59181"/>
                  <a:pt x="313540" y="70200"/>
                  <a:pt x="308275" y="112742"/>
                </a:cubicBezTo>
                <a:cubicBezTo>
                  <a:pt x="297897" y="197134"/>
                  <a:pt x="338380" y="237482"/>
                  <a:pt x="346447" y="319039"/>
                </a:cubicBezTo>
                <a:cubicBezTo>
                  <a:pt x="350379" y="358779"/>
                  <a:pt x="336895" y="398554"/>
                  <a:pt x="328019" y="422297"/>
                </a:cubicBezTo>
                <a:close/>
                <a:moveTo>
                  <a:pt x="490762" y="246088"/>
                </a:moveTo>
                <a:lnTo>
                  <a:pt x="402387" y="246088"/>
                </a:lnTo>
                <a:cubicBezTo>
                  <a:pt x="390136" y="246088"/>
                  <a:pt x="380281" y="236081"/>
                  <a:pt x="380281" y="223864"/>
                </a:cubicBezTo>
                <a:cubicBezTo>
                  <a:pt x="380281" y="211629"/>
                  <a:pt x="390170" y="201656"/>
                  <a:pt x="402387" y="201656"/>
                </a:cubicBezTo>
                <a:lnTo>
                  <a:pt x="490762" y="201656"/>
                </a:lnTo>
                <a:cubicBezTo>
                  <a:pt x="502996" y="201656"/>
                  <a:pt x="512868" y="211646"/>
                  <a:pt x="512868" y="223864"/>
                </a:cubicBezTo>
                <a:cubicBezTo>
                  <a:pt x="512885" y="236081"/>
                  <a:pt x="502996" y="246088"/>
                  <a:pt x="490762" y="246088"/>
                </a:cubicBezTo>
                <a:close/>
              </a:path>
            </a:pathLst>
          </a:custGeom>
          <a:solidFill>
            <a:schemeClr val="bg1"/>
          </a:solidFill>
          <a:ln w="16669" cap="flat">
            <a:noFill/>
            <a:prstDash val="solid"/>
            <a:miter/>
          </a:ln>
        </p:spPr>
        <p:txBody>
          <a:bodyPr rtlCol="0" anchor="ctr"/>
          <a:lstStyle/>
          <a:p>
            <a:pPr>
              <a:lnSpc>
                <a:spcPct val="120000"/>
              </a:lnSpc>
              <a:spcAft>
                <a:spcPts val="100"/>
              </a:spcAft>
            </a:pPr>
            <a:endParaRPr lang="zh-CN" altLang="en-US"/>
          </a:p>
        </p:txBody>
      </p:sp>
      <p:sp>
        <p:nvSpPr>
          <p:cNvPr id="39" name="Freeform 136">
            <a:extLst>
              <a:ext uri="{FF2B5EF4-FFF2-40B4-BE49-F238E27FC236}">
                <a16:creationId xmlns:a16="http://schemas.microsoft.com/office/drawing/2014/main" id="{97FF706E-08E8-4D6B-A798-2DFE6D195F96}"/>
              </a:ext>
            </a:extLst>
          </p:cNvPr>
          <p:cNvSpPr>
            <a:spLocks/>
          </p:cNvSpPr>
          <p:nvPr/>
        </p:nvSpPr>
        <p:spPr bwMode="auto">
          <a:xfrm>
            <a:off x="5008532" y="2488308"/>
            <a:ext cx="2174936" cy="1881385"/>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solidFill>
            <a:srgbClr val="A6A6A6">
              <a:alpha val="20000"/>
            </a:srgb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1" name="椭圆 40">
            <a:extLst>
              <a:ext uri="{FF2B5EF4-FFF2-40B4-BE49-F238E27FC236}">
                <a16:creationId xmlns:a16="http://schemas.microsoft.com/office/drawing/2014/main" id="{C1100A19-B15E-4B61-B49F-E427B77FA304}"/>
              </a:ext>
            </a:extLst>
          </p:cNvPr>
          <p:cNvSpPr/>
          <p:nvPr/>
        </p:nvSpPr>
        <p:spPr>
          <a:xfrm>
            <a:off x="4250201" y="1840310"/>
            <a:ext cx="853610" cy="853610"/>
          </a:xfrm>
          <a:prstGeom prst="ellipse">
            <a:avLst/>
          </a:prstGeom>
          <a:noFill/>
          <a:ln w="38100">
            <a:solidFill>
              <a:srgbClr val="FFFFFF">
                <a:alpha val="6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A7D1A908-4310-4551-8348-17F0EAA57F39}"/>
              </a:ext>
            </a:extLst>
          </p:cNvPr>
          <p:cNvSpPr/>
          <p:nvPr/>
        </p:nvSpPr>
        <p:spPr>
          <a:xfrm>
            <a:off x="7091552" y="1837340"/>
            <a:ext cx="853610" cy="853610"/>
          </a:xfrm>
          <a:prstGeom prst="ellipse">
            <a:avLst/>
          </a:prstGeom>
          <a:noFill/>
          <a:ln w="38100">
            <a:solidFill>
              <a:srgbClr val="FFFFFF">
                <a:alpha val="6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25C45DDA-A8C9-472D-829C-A4C0D3AA6542}"/>
              </a:ext>
            </a:extLst>
          </p:cNvPr>
          <p:cNvSpPr/>
          <p:nvPr/>
        </p:nvSpPr>
        <p:spPr>
          <a:xfrm>
            <a:off x="4246839" y="4164081"/>
            <a:ext cx="853610" cy="853610"/>
          </a:xfrm>
          <a:prstGeom prst="ellipse">
            <a:avLst/>
          </a:prstGeom>
          <a:noFill/>
          <a:ln w="38100">
            <a:solidFill>
              <a:srgbClr val="FFFFFF">
                <a:alpha val="6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F73FE18A-8FC8-1BD3-3C0D-E2CF2E3FE953}"/>
              </a:ext>
            </a:extLst>
          </p:cNvPr>
          <p:cNvSpPr txBox="1"/>
          <p:nvPr/>
        </p:nvSpPr>
        <p:spPr>
          <a:xfrm>
            <a:off x="2431701" y="1182302"/>
            <a:ext cx="7586797" cy="4493396"/>
          </a:xfrm>
          <a:prstGeom prst="rect">
            <a:avLst/>
          </a:prstGeom>
          <a:noFill/>
        </p:spPr>
        <p:txBody>
          <a:bodyPr wrap="square" lIns="0" tIns="0" rIns="0" bIns="0" rtlCol="0" anchor="ctr">
            <a:normAutofit/>
          </a:bodyPr>
          <a:lstStyle/>
          <a:p>
            <a:pPr algn="l">
              <a:lnSpc>
                <a:spcPct val="125000"/>
              </a:lnSpc>
              <a:spcAft>
                <a:spcPts val="500"/>
              </a:spcAft>
            </a:pPr>
            <a:r>
              <a:rPr lang="en-US" altLang="zh-CN" sz="2800" dirty="0"/>
              <a:t>1.</a:t>
            </a:r>
            <a:r>
              <a:rPr lang="zh-CN" altLang="en-US" sz="2800" dirty="0"/>
              <a:t>主要初步完成了实车部分的规划与控制。</a:t>
            </a:r>
            <a:endParaRPr lang="en-US" altLang="zh-CN" sz="2800" dirty="0"/>
          </a:p>
          <a:p>
            <a:pPr algn="l">
              <a:lnSpc>
                <a:spcPct val="125000"/>
              </a:lnSpc>
              <a:spcAft>
                <a:spcPts val="500"/>
              </a:spcAft>
            </a:pPr>
            <a:r>
              <a:rPr lang="zh-CN" altLang="en-US" sz="2800" dirty="0"/>
              <a:t> </a:t>
            </a:r>
            <a:endParaRPr lang="en-US" altLang="zh-CN" sz="2800" dirty="0"/>
          </a:p>
          <a:p>
            <a:pPr algn="l">
              <a:lnSpc>
                <a:spcPct val="125000"/>
              </a:lnSpc>
              <a:spcAft>
                <a:spcPts val="500"/>
              </a:spcAft>
            </a:pPr>
            <a:r>
              <a:rPr lang="en-US" altLang="zh-CN" sz="2800" dirty="0"/>
              <a:t>2.</a:t>
            </a:r>
            <a:r>
              <a:rPr lang="zh-CN" altLang="en-US" sz="2800" dirty="0"/>
              <a:t>已经实现了离线点云整体上色拼接，离线动态物体去除的功能。</a:t>
            </a:r>
            <a:endParaRPr lang="en-US" altLang="zh-CN" sz="2800" dirty="0"/>
          </a:p>
          <a:p>
            <a:pPr algn="l">
              <a:lnSpc>
                <a:spcPct val="125000"/>
              </a:lnSpc>
              <a:spcAft>
                <a:spcPts val="500"/>
              </a:spcAft>
            </a:pPr>
            <a:endParaRPr lang="en-US" altLang="zh-CN" sz="2800" dirty="0"/>
          </a:p>
          <a:p>
            <a:pPr algn="l">
              <a:lnSpc>
                <a:spcPct val="125000"/>
              </a:lnSpc>
              <a:spcAft>
                <a:spcPts val="500"/>
              </a:spcAft>
            </a:pPr>
            <a:r>
              <a:rPr lang="zh-CN" altLang="en-US" sz="2800" dirty="0"/>
              <a:t> </a:t>
            </a:r>
            <a:r>
              <a:rPr lang="en-US" altLang="zh-CN" sz="2800" dirty="0"/>
              <a:t>3.</a:t>
            </a:r>
            <a:r>
              <a:rPr lang="zh-CN" altLang="en-US" sz="2800" dirty="0"/>
              <a:t>已经能够实现从原始点云到完整稠密点云采样去噪切割，用自己的方式</a:t>
            </a:r>
            <a:r>
              <a:rPr lang="en-US" altLang="zh-CN" sz="2800" dirty="0"/>
              <a:t>mesh</a:t>
            </a:r>
            <a:r>
              <a:rPr lang="zh-CN" altLang="en-US" sz="2800" dirty="0"/>
              <a:t>的全过程，目前正在进一步优化</a:t>
            </a:r>
            <a:r>
              <a:rPr lang="en-US" altLang="zh-CN" sz="2800" dirty="0"/>
              <a:t>mesh</a:t>
            </a:r>
            <a:r>
              <a:rPr lang="zh-CN" altLang="en-US" sz="2800" dirty="0"/>
              <a:t>效果并尝试纹理映射。</a:t>
            </a:r>
          </a:p>
        </p:txBody>
      </p:sp>
    </p:spTree>
    <p:extLst>
      <p:ext uri="{BB962C8B-B14F-4D97-AF65-F5344CB8AC3E}">
        <p14:creationId xmlns:p14="http://schemas.microsoft.com/office/powerpoint/2010/main" val="3165467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9A0E142D-EE65-3B50-B388-1D89E00E57F0}"/>
              </a:ext>
            </a:extLst>
          </p:cNvPr>
          <p:cNvSpPr/>
          <p:nvPr/>
        </p:nvSpPr>
        <p:spPr>
          <a:xfrm>
            <a:off x="310901" y="1258556"/>
            <a:ext cx="1036768" cy="434088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CAF8BE22-7C2E-7FE6-9F5A-3BE355991D9E}"/>
              </a:ext>
            </a:extLst>
          </p:cNvPr>
          <p:cNvSpPr/>
          <p:nvPr/>
        </p:nvSpPr>
        <p:spPr>
          <a:xfrm>
            <a:off x="11113477" y="1225899"/>
            <a:ext cx="1036768" cy="434088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0C3742BE-76A4-4B3D-BF3A-8AB14B5C7079}"/>
              </a:ext>
            </a:extLst>
          </p:cNvPr>
          <p:cNvSpPr>
            <a:spLocks noGrp="1"/>
          </p:cNvSpPr>
          <p:nvPr>
            <p:ph type="sldNum" sz="quarter" idx="12"/>
          </p:nvPr>
        </p:nvSpPr>
        <p:spPr/>
        <p:txBody>
          <a:bodyPr/>
          <a:lstStyle/>
          <a:p>
            <a:fld id="{1AAC388E-FA9E-4A2C-95EA-1F6B3A07935A}" type="slidenum">
              <a:rPr lang="zh-CN" altLang="en-US" smtClean="0"/>
              <a:pPr/>
              <a:t>13</a:t>
            </a:fld>
            <a:endParaRPr lang="zh-CN" altLang="en-US" dirty="0"/>
          </a:p>
        </p:txBody>
      </p:sp>
      <p:sp>
        <p:nvSpPr>
          <p:cNvPr id="16" name="CuadroTexto 5">
            <a:extLst>
              <a:ext uri="{FF2B5EF4-FFF2-40B4-BE49-F238E27FC236}">
                <a16:creationId xmlns:a16="http://schemas.microsoft.com/office/drawing/2014/main" id="{61AE1755-5D1C-49F0-A81C-75275FFD7AA8}"/>
              </a:ext>
            </a:extLst>
          </p:cNvPr>
          <p:cNvSpPr txBox="1"/>
          <p:nvPr/>
        </p:nvSpPr>
        <p:spPr>
          <a:xfrm>
            <a:off x="1800069" y="869325"/>
            <a:ext cx="4178700" cy="5363648"/>
          </a:xfrm>
          <a:prstGeom prst="rect">
            <a:avLst/>
          </a:prstGeom>
        </p:spPr>
        <p:txBody>
          <a:bodyPr wrap="square" lIns="0" rIns="0">
            <a:spAutoFit/>
          </a:bodyPr>
          <a:lstStyle>
            <a:defPPr>
              <a:defRPr lang="zh-CN"/>
            </a:defPPr>
            <a:lvl1pPr marR="0" lvl="0" indent="0" defTabSz="914217" fontAlgn="auto">
              <a:lnSpc>
                <a:spcPts val="2040"/>
              </a:lnSpc>
              <a:spcBef>
                <a:spcPts val="0"/>
              </a:spcBef>
              <a:spcAft>
                <a:spcPts val="0"/>
              </a:spcAft>
              <a:buClrTx/>
              <a:buSzTx/>
              <a:buFontTx/>
              <a:buNone/>
              <a:tabLst/>
              <a:defRPr kumimoji="0" sz="1400" b="0" i="0" u="none" strike="noStrike" cap="none" spc="0" normalizeH="0" baseline="0">
                <a:ln>
                  <a:noFill/>
                </a:ln>
                <a:solidFill>
                  <a:srgbClr val="7F7F7F"/>
                </a:solidFill>
                <a:effectLst/>
                <a:uLnTx/>
                <a:uFillTx/>
                <a:latin typeface="Montserrat Light" charset="0"/>
                <a:ea typeface="Montserrat Light" charset="0"/>
                <a:cs typeface="Montserrat Light" charset="0"/>
              </a:defRPr>
            </a:lvl1pPr>
          </a:lstStyle>
          <a:p>
            <a:pPr marR="0" lvl="0" indent="0" defTabSz="914400" fontAlgn="auto">
              <a:lnSpc>
                <a:spcPct val="125000"/>
              </a:lnSpc>
              <a:spcBef>
                <a:spcPct val="0"/>
              </a:spcBef>
              <a:spcAft>
                <a:spcPts val="500"/>
              </a:spcAft>
              <a:buClrTx/>
              <a:buSzTx/>
              <a:buFontTx/>
              <a:buNone/>
              <a:tabLst/>
              <a:defRPr/>
            </a:pPr>
            <a:r>
              <a:rPr lang="en-US" altLang="zh-CN" sz="2400" b="1" dirty="0">
                <a:solidFill>
                  <a:srgbClr val="2B5E97"/>
                </a:solidFill>
                <a:latin typeface="黑体" panose="02010609060101010101" pitchFamily="49" charset="-122"/>
                <a:ea typeface="黑体" panose="02010609060101010101" pitchFamily="49" charset="-122"/>
              </a:rPr>
              <a:t>1.</a:t>
            </a:r>
            <a:r>
              <a:rPr lang="zh-CN" altLang="en-US" sz="2400" b="1" dirty="0">
                <a:solidFill>
                  <a:srgbClr val="2B5E97"/>
                </a:solidFill>
                <a:latin typeface="黑体" panose="02010609060101010101" pitchFamily="49" charset="-122"/>
                <a:ea typeface="黑体" panose="02010609060101010101" pitchFamily="49" charset="-122"/>
              </a:rPr>
              <a:t>尚未将</a:t>
            </a:r>
            <a:r>
              <a:rPr lang="en-US" altLang="zh-CN" sz="2400" b="1" dirty="0">
                <a:solidFill>
                  <a:srgbClr val="2B5E97"/>
                </a:solidFill>
                <a:latin typeface="黑体" panose="02010609060101010101" pitchFamily="49" charset="-122"/>
                <a:ea typeface="黑体" panose="02010609060101010101" pitchFamily="49" charset="-122"/>
              </a:rPr>
              <a:t>mesh</a:t>
            </a:r>
            <a:r>
              <a:rPr lang="zh-CN" altLang="en-US" sz="2400" b="1" dirty="0">
                <a:solidFill>
                  <a:srgbClr val="2B5E97"/>
                </a:solidFill>
                <a:latin typeface="黑体" panose="02010609060101010101" pitchFamily="49" charset="-122"/>
                <a:ea typeface="黑体" panose="02010609060101010101" pitchFamily="49" charset="-122"/>
              </a:rPr>
              <a:t>方案、点云上色、车的规划控制三者集合在一起。</a:t>
            </a:r>
            <a:endParaRPr lang="en-US" altLang="zh-CN" sz="2400" b="1" dirty="0">
              <a:solidFill>
                <a:srgbClr val="2B5E97"/>
              </a:solidFill>
              <a:latin typeface="黑体" panose="02010609060101010101" pitchFamily="49" charset="-122"/>
              <a:ea typeface="黑体" panose="02010609060101010101" pitchFamily="49" charset="-122"/>
            </a:endParaRPr>
          </a:p>
          <a:p>
            <a:pPr marR="0" lvl="0" indent="0" defTabSz="914400" fontAlgn="auto">
              <a:lnSpc>
                <a:spcPct val="125000"/>
              </a:lnSpc>
              <a:spcBef>
                <a:spcPct val="0"/>
              </a:spcBef>
              <a:spcAft>
                <a:spcPts val="500"/>
              </a:spcAft>
              <a:buClrTx/>
              <a:buSzTx/>
              <a:buFontTx/>
              <a:buNone/>
              <a:tabLst/>
              <a:defRPr/>
            </a:pPr>
            <a:endParaRPr lang="en-US" altLang="zh-CN" sz="2400" b="1" dirty="0">
              <a:solidFill>
                <a:srgbClr val="2B5E97"/>
              </a:solidFill>
              <a:latin typeface="黑体" panose="02010609060101010101" pitchFamily="49" charset="-122"/>
              <a:ea typeface="黑体" panose="02010609060101010101" pitchFamily="49" charset="-122"/>
            </a:endParaRPr>
          </a:p>
          <a:p>
            <a:pPr marR="0" lvl="0" indent="0" defTabSz="914400" fontAlgn="auto">
              <a:lnSpc>
                <a:spcPct val="125000"/>
              </a:lnSpc>
              <a:spcBef>
                <a:spcPct val="0"/>
              </a:spcBef>
              <a:spcAft>
                <a:spcPts val="500"/>
              </a:spcAft>
              <a:buClrTx/>
              <a:buSzTx/>
              <a:buFontTx/>
              <a:buNone/>
              <a:tabLst/>
              <a:defRPr/>
            </a:pPr>
            <a:r>
              <a:rPr lang="en-US" altLang="zh-CN" sz="2400" b="1" dirty="0">
                <a:solidFill>
                  <a:srgbClr val="2B5E97"/>
                </a:solidFill>
                <a:latin typeface="黑体" panose="02010609060101010101" pitchFamily="49" charset="-122"/>
                <a:ea typeface="黑体" panose="02010609060101010101" pitchFamily="49" charset="-122"/>
              </a:rPr>
              <a:t>2.</a:t>
            </a:r>
            <a:r>
              <a:rPr lang="zh-CN" altLang="en-US" sz="2400" b="1" dirty="0">
                <a:solidFill>
                  <a:srgbClr val="2B5E97"/>
                </a:solidFill>
                <a:latin typeface="黑体" panose="02010609060101010101" pitchFamily="49" charset="-122"/>
                <a:ea typeface="黑体" panose="02010609060101010101" pitchFamily="49" charset="-122"/>
              </a:rPr>
              <a:t>由于实车的雷达与摄像头的安装不够牢固， 相对位置会发生变化，影响后续的点云上色。</a:t>
            </a:r>
            <a:endParaRPr lang="en-US" altLang="zh-CN" sz="2400" b="1" dirty="0">
              <a:solidFill>
                <a:srgbClr val="2B5E97"/>
              </a:solidFill>
              <a:latin typeface="黑体" panose="02010609060101010101" pitchFamily="49" charset="-122"/>
              <a:ea typeface="黑体" panose="02010609060101010101" pitchFamily="49" charset="-122"/>
            </a:endParaRPr>
          </a:p>
          <a:p>
            <a:pPr marR="0" lvl="0" indent="0" defTabSz="914400" fontAlgn="auto">
              <a:lnSpc>
                <a:spcPct val="125000"/>
              </a:lnSpc>
              <a:spcBef>
                <a:spcPct val="0"/>
              </a:spcBef>
              <a:spcAft>
                <a:spcPts val="500"/>
              </a:spcAft>
              <a:buClrTx/>
              <a:buSzTx/>
              <a:buFontTx/>
              <a:buNone/>
              <a:tabLst/>
              <a:defRPr/>
            </a:pPr>
            <a:endParaRPr lang="en-US" altLang="zh-CN" sz="2400" b="1" dirty="0">
              <a:solidFill>
                <a:srgbClr val="2B5E97"/>
              </a:solidFill>
              <a:latin typeface="黑体" panose="02010609060101010101" pitchFamily="49" charset="-122"/>
              <a:ea typeface="黑体" panose="02010609060101010101" pitchFamily="49" charset="-122"/>
            </a:endParaRPr>
          </a:p>
          <a:p>
            <a:pPr marR="0" lvl="0" indent="0" defTabSz="914400" fontAlgn="auto">
              <a:lnSpc>
                <a:spcPct val="125000"/>
              </a:lnSpc>
              <a:spcBef>
                <a:spcPct val="0"/>
              </a:spcBef>
              <a:spcAft>
                <a:spcPts val="500"/>
              </a:spcAft>
              <a:buClrTx/>
              <a:buSzTx/>
              <a:buFontTx/>
              <a:buNone/>
              <a:tabLst/>
              <a:defRPr/>
            </a:pPr>
            <a:r>
              <a:rPr lang="en-US" altLang="zh-CN" sz="2400" b="1" dirty="0">
                <a:solidFill>
                  <a:srgbClr val="2B5E97"/>
                </a:solidFill>
                <a:latin typeface="黑体" panose="02010609060101010101" pitchFamily="49" charset="-122"/>
                <a:ea typeface="黑体" panose="02010609060101010101" pitchFamily="49" charset="-122"/>
              </a:rPr>
              <a:t>3.</a:t>
            </a:r>
            <a:r>
              <a:rPr lang="zh-CN" altLang="en-US" sz="2400" b="1" dirty="0">
                <a:solidFill>
                  <a:srgbClr val="2B5E97"/>
                </a:solidFill>
                <a:latin typeface="黑体" panose="02010609060101010101" pitchFamily="49" charset="-122"/>
                <a:ea typeface="黑体" panose="02010609060101010101" pitchFamily="49" charset="-122"/>
              </a:rPr>
              <a:t>目前的指令控制属于手动给定单一目标，与最终需要实现的车的自主探索的指令控制方式不吻合。 </a:t>
            </a:r>
            <a:endParaRPr lang="en-US" altLang="zh-CN" sz="2400" b="1" dirty="0">
              <a:solidFill>
                <a:srgbClr val="2B5E97"/>
              </a:solidFill>
              <a:latin typeface="黑体" panose="02010609060101010101" pitchFamily="49" charset="-122"/>
              <a:ea typeface="黑体" panose="02010609060101010101" pitchFamily="49" charset="-122"/>
            </a:endParaRPr>
          </a:p>
        </p:txBody>
      </p:sp>
      <p:sp>
        <p:nvSpPr>
          <p:cNvPr id="6" name="文本框 5">
            <a:extLst>
              <a:ext uri="{FF2B5EF4-FFF2-40B4-BE49-F238E27FC236}">
                <a16:creationId xmlns:a16="http://schemas.microsoft.com/office/drawing/2014/main" id="{5CD14718-184B-553E-7198-3F5D3A11D328}"/>
              </a:ext>
            </a:extLst>
          </p:cNvPr>
          <p:cNvSpPr txBox="1"/>
          <p:nvPr/>
        </p:nvSpPr>
        <p:spPr>
          <a:xfrm>
            <a:off x="95351" y="1491844"/>
            <a:ext cx="1166189" cy="3171186"/>
          </a:xfrm>
          <a:prstGeom prst="rect">
            <a:avLst/>
          </a:prstGeom>
          <a:noFill/>
        </p:spPr>
        <p:txBody>
          <a:bodyPr vert="eaVert" wrap="square" lIns="0" tIns="0" rIns="0" bIns="0" rtlCol="0" anchor="ctr">
            <a:normAutofit fontScale="92500"/>
          </a:bodyPr>
          <a:lstStyle/>
          <a:p>
            <a:pPr algn="ctr">
              <a:lnSpc>
                <a:spcPct val="120000"/>
              </a:lnSpc>
              <a:spcBef>
                <a:spcPct val="0"/>
              </a:spcBef>
              <a:spcAft>
                <a:spcPts val="100"/>
              </a:spcAft>
            </a:pPr>
            <a:r>
              <a:rPr lang="en-US" altLang="zh-CN" sz="4000" b="1" dirty="0">
                <a:ea typeface="方正粗雅宋简体" panose="02000000000000000000" pitchFamily="2" charset="-122"/>
                <a:cs typeface="+mj-cs"/>
              </a:rPr>
              <a:t>04 </a:t>
            </a:r>
            <a:r>
              <a:rPr lang="zh-CN" altLang="en-US" sz="4000" b="1" dirty="0">
                <a:ea typeface="方正粗雅宋简体" panose="02000000000000000000" pitchFamily="2" charset="-122"/>
                <a:cs typeface="+mj-cs"/>
              </a:rPr>
              <a:t>困难及问题</a:t>
            </a:r>
          </a:p>
        </p:txBody>
      </p:sp>
      <p:sp>
        <p:nvSpPr>
          <p:cNvPr id="11" name="CuadroTexto 5">
            <a:extLst>
              <a:ext uri="{FF2B5EF4-FFF2-40B4-BE49-F238E27FC236}">
                <a16:creationId xmlns:a16="http://schemas.microsoft.com/office/drawing/2014/main" id="{7F87F010-D412-8C03-1351-B17C24CD498F}"/>
              </a:ext>
            </a:extLst>
          </p:cNvPr>
          <p:cNvSpPr txBox="1"/>
          <p:nvPr/>
        </p:nvSpPr>
        <p:spPr>
          <a:xfrm>
            <a:off x="6567129" y="1395110"/>
            <a:ext cx="4807664" cy="4312078"/>
          </a:xfrm>
          <a:prstGeom prst="rect">
            <a:avLst/>
          </a:prstGeom>
        </p:spPr>
        <p:txBody>
          <a:bodyPr wrap="square" lIns="0" rIns="0">
            <a:spAutoFit/>
          </a:bodyPr>
          <a:lstStyle>
            <a:defPPr>
              <a:defRPr lang="zh-CN"/>
            </a:defPPr>
            <a:lvl1pPr marR="0" lvl="0" indent="0" defTabSz="914217" fontAlgn="auto">
              <a:lnSpc>
                <a:spcPts val="2040"/>
              </a:lnSpc>
              <a:spcBef>
                <a:spcPts val="0"/>
              </a:spcBef>
              <a:spcAft>
                <a:spcPts val="0"/>
              </a:spcAft>
              <a:buClrTx/>
              <a:buSzTx/>
              <a:buFontTx/>
              <a:buNone/>
              <a:tabLst/>
              <a:defRPr kumimoji="0" sz="1400" b="0" i="0" u="none" strike="noStrike" cap="none" spc="0" normalizeH="0" baseline="0">
                <a:ln>
                  <a:noFill/>
                </a:ln>
                <a:solidFill>
                  <a:srgbClr val="7F7F7F"/>
                </a:solidFill>
                <a:effectLst/>
                <a:uLnTx/>
                <a:uFillTx/>
                <a:latin typeface="Montserrat Light" charset="0"/>
                <a:ea typeface="Montserrat Light" charset="0"/>
                <a:cs typeface="Montserrat Light" charset="0"/>
              </a:defRPr>
            </a:lvl1pPr>
          </a:lstStyle>
          <a:p>
            <a:pPr marR="0" lvl="0" indent="0" defTabSz="914400" fontAlgn="auto">
              <a:lnSpc>
                <a:spcPct val="125000"/>
              </a:lnSpc>
              <a:spcBef>
                <a:spcPct val="0"/>
              </a:spcBef>
              <a:spcAft>
                <a:spcPts val="500"/>
              </a:spcAft>
              <a:buClrTx/>
              <a:buSzTx/>
              <a:buFontTx/>
              <a:buNone/>
              <a:tabLst/>
              <a:defRPr/>
            </a:pPr>
            <a:r>
              <a:rPr lang="en-US" altLang="zh-CN" sz="2400" b="1" dirty="0">
                <a:solidFill>
                  <a:srgbClr val="2B5E97"/>
                </a:solidFill>
                <a:latin typeface="黑体" panose="02010609060101010101" pitchFamily="49" charset="-122"/>
                <a:ea typeface="黑体" panose="02010609060101010101" pitchFamily="49" charset="-122"/>
              </a:rPr>
              <a:t>4. </a:t>
            </a:r>
            <a:r>
              <a:rPr lang="en-US" altLang="zh-CN" sz="2400" b="1" dirty="0" err="1">
                <a:solidFill>
                  <a:srgbClr val="2B5E97"/>
                </a:solidFill>
                <a:latin typeface="黑体" panose="02010609060101010101" pitchFamily="49" charset="-122"/>
                <a:ea typeface="黑体" panose="02010609060101010101" pitchFamily="49" charset="-122"/>
              </a:rPr>
              <a:t>slam+mesh</a:t>
            </a:r>
            <a:r>
              <a:rPr lang="zh-CN" altLang="en-US" sz="2400" b="1" dirty="0">
                <a:solidFill>
                  <a:srgbClr val="2B5E97"/>
                </a:solidFill>
                <a:latin typeface="黑体" panose="02010609060101010101" pitchFamily="49" charset="-122"/>
                <a:ea typeface="黑体" panose="02010609060101010101" pitchFamily="49" charset="-122"/>
              </a:rPr>
              <a:t>一直没有较好的方案，</a:t>
            </a:r>
            <a:r>
              <a:rPr lang="en-US" altLang="zh-CN" sz="2400" b="1" dirty="0">
                <a:solidFill>
                  <a:srgbClr val="2B5E97"/>
                </a:solidFill>
                <a:latin typeface="黑体" panose="02010609060101010101" pitchFamily="49" charset="-122"/>
                <a:ea typeface="黑体" panose="02010609060101010101" pitchFamily="49" charset="-122"/>
              </a:rPr>
              <a:t>mesh</a:t>
            </a:r>
            <a:r>
              <a:rPr lang="zh-CN" altLang="en-US" sz="2400" b="1" dirty="0">
                <a:solidFill>
                  <a:srgbClr val="2B5E97"/>
                </a:solidFill>
                <a:latin typeface="黑体" panose="02010609060101010101" pitchFamily="49" charset="-122"/>
                <a:ea typeface="黑体" panose="02010609060101010101" pitchFamily="49" charset="-122"/>
              </a:rPr>
              <a:t>的效果不理想。同时关于纹理 映射与</a:t>
            </a:r>
            <a:r>
              <a:rPr lang="en-US" altLang="zh-CN" sz="2400" b="1" dirty="0">
                <a:solidFill>
                  <a:srgbClr val="2B5E97"/>
                </a:solidFill>
                <a:latin typeface="黑体" panose="02010609060101010101" pitchFamily="49" charset="-122"/>
                <a:ea typeface="黑体" panose="02010609060101010101" pitchFamily="49" charset="-122"/>
              </a:rPr>
              <a:t>slam</a:t>
            </a:r>
            <a:r>
              <a:rPr lang="zh-CN" altLang="en-US" sz="2400" b="1" dirty="0">
                <a:solidFill>
                  <a:srgbClr val="2B5E97"/>
                </a:solidFill>
                <a:latin typeface="黑体" panose="02010609060101010101" pitchFamily="49" charset="-122"/>
                <a:ea typeface="黑体" panose="02010609060101010101" pitchFamily="49" charset="-122"/>
              </a:rPr>
              <a:t>的融合，相关资料和工具极其稀少。</a:t>
            </a:r>
            <a:endParaRPr lang="en-US" altLang="zh-CN" sz="2400" b="1" dirty="0">
              <a:solidFill>
                <a:srgbClr val="2B5E97"/>
              </a:solidFill>
              <a:latin typeface="黑体" panose="02010609060101010101" pitchFamily="49" charset="-122"/>
              <a:ea typeface="黑体" panose="02010609060101010101" pitchFamily="49" charset="-122"/>
            </a:endParaRPr>
          </a:p>
          <a:p>
            <a:pPr marR="0" lvl="0" indent="0" defTabSz="914400" fontAlgn="auto">
              <a:lnSpc>
                <a:spcPct val="125000"/>
              </a:lnSpc>
              <a:spcBef>
                <a:spcPct val="0"/>
              </a:spcBef>
              <a:spcAft>
                <a:spcPts val="500"/>
              </a:spcAft>
              <a:buClrTx/>
              <a:buSzTx/>
              <a:buFontTx/>
              <a:buNone/>
              <a:tabLst/>
              <a:defRPr/>
            </a:pPr>
            <a:endParaRPr lang="en-US" altLang="zh-CN" sz="2400" b="1" dirty="0">
              <a:solidFill>
                <a:srgbClr val="2B5E97"/>
              </a:solidFill>
              <a:latin typeface="黑体" panose="02010609060101010101" pitchFamily="49" charset="-122"/>
              <a:ea typeface="黑体" panose="02010609060101010101" pitchFamily="49" charset="-122"/>
            </a:endParaRPr>
          </a:p>
          <a:p>
            <a:pPr marR="0" lvl="0" indent="0" defTabSz="914400" fontAlgn="auto">
              <a:lnSpc>
                <a:spcPct val="125000"/>
              </a:lnSpc>
              <a:spcBef>
                <a:spcPct val="0"/>
              </a:spcBef>
              <a:spcAft>
                <a:spcPts val="500"/>
              </a:spcAft>
              <a:buClrTx/>
              <a:buSzTx/>
              <a:buFontTx/>
              <a:buNone/>
              <a:tabLst/>
              <a:defRPr/>
            </a:pPr>
            <a:r>
              <a:rPr lang="en-US" altLang="zh-CN" sz="2400" b="1" dirty="0">
                <a:solidFill>
                  <a:srgbClr val="2B5E97"/>
                </a:solidFill>
                <a:latin typeface="黑体" panose="02010609060101010101" pitchFamily="49" charset="-122"/>
                <a:ea typeface="黑体" panose="02010609060101010101" pitchFamily="49" charset="-122"/>
              </a:rPr>
              <a:t>5.</a:t>
            </a:r>
            <a:r>
              <a:rPr lang="zh-CN" altLang="en-US" sz="2400" b="1" dirty="0">
                <a:solidFill>
                  <a:srgbClr val="2B5E97"/>
                </a:solidFill>
                <a:latin typeface="黑体" panose="02010609060101010101" pitchFamily="49" charset="-122"/>
                <a:ea typeface="黑体" panose="02010609060101010101" pitchFamily="49" charset="-122"/>
              </a:rPr>
              <a:t>点云上色过程和动态物体去除的计算量较大，希望实时运行可能需要进行降采样或使用学习方法上色并去除动态物体。</a:t>
            </a:r>
            <a:endParaRPr lang="en-US" altLang="zh-CN" sz="2400" b="1" dirty="0">
              <a:solidFill>
                <a:srgbClr val="2B5E97"/>
              </a:solidFill>
              <a:latin typeface="黑体" panose="02010609060101010101" pitchFamily="49" charset="-122"/>
              <a:ea typeface="黑体" panose="02010609060101010101" pitchFamily="49" charset="-122"/>
              <a:cs typeface="+mn-cs"/>
            </a:endParaRPr>
          </a:p>
        </p:txBody>
      </p:sp>
    </p:spTree>
    <p:extLst>
      <p:ext uri="{BB962C8B-B14F-4D97-AF65-F5344CB8AC3E}">
        <p14:creationId xmlns:p14="http://schemas.microsoft.com/office/powerpoint/2010/main" val="273321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A247F4C6-B29C-465C-91AF-592B6BA45F77}"/>
              </a:ext>
            </a:extLst>
          </p:cNvPr>
          <p:cNvSpPr/>
          <p:nvPr/>
        </p:nvSpPr>
        <p:spPr>
          <a:xfrm>
            <a:off x="0" y="0"/>
            <a:ext cx="12192000" cy="6858000"/>
          </a:xfrm>
          <a:prstGeom prst="rect">
            <a:avLst/>
          </a:prstGeom>
          <a:blipFill dpi="0" rotWithShape="1">
            <a:blip r:embed="rId3">
              <a:duotone>
                <a:schemeClr val="accent6">
                  <a:shade val="45000"/>
                  <a:satMod val="135000"/>
                </a:schemeClr>
                <a:prstClr val="white"/>
              </a:duotone>
              <a:alphaModFix amt="10000"/>
            </a:blip>
            <a:srcRect/>
            <a:tile tx="-762000" ty="-1905000" sx="100000" sy="100000" flip="none" algn="tl"/>
          </a:blip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20000"/>
              </a:lnSpc>
              <a:spcBef>
                <a:spcPts val="0"/>
              </a:spcBef>
              <a:spcAft>
                <a:spcPts val="10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Microsoft YaHei"/>
              <a:cs typeface="+mn-cs"/>
            </a:endParaRPr>
          </a:p>
        </p:txBody>
      </p:sp>
      <p:sp>
        <p:nvSpPr>
          <p:cNvPr id="2" name="灯片编号占位符 1">
            <a:extLst>
              <a:ext uri="{FF2B5EF4-FFF2-40B4-BE49-F238E27FC236}">
                <a16:creationId xmlns:a16="http://schemas.microsoft.com/office/drawing/2014/main" id="{88403EAC-8033-46DB-AF5B-462407B61544}"/>
              </a:ext>
            </a:extLst>
          </p:cNvPr>
          <p:cNvSpPr>
            <a:spLocks noGrp="1"/>
          </p:cNvSpPr>
          <p:nvPr>
            <p:ph type="sldNum" sz="quarter" idx="12"/>
          </p:nvPr>
        </p:nvSpPr>
        <p:spPr/>
        <p:txBody>
          <a:bodyPr/>
          <a:lstStyle/>
          <a:p>
            <a:fld id="{1AAC388E-FA9E-4A2C-95EA-1F6B3A07935A}" type="slidenum">
              <a:rPr lang="zh-CN" altLang="en-US" smtClean="0"/>
              <a:pPr/>
              <a:t>14</a:t>
            </a:fld>
            <a:endParaRPr lang="zh-CN" altLang="en-US" dirty="0"/>
          </a:p>
        </p:txBody>
      </p:sp>
      <p:sp>
        <p:nvSpPr>
          <p:cNvPr id="3" name="标题 2">
            <a:extLst>
              <a:ext uri="{FF2B5EF4-FFF2-40B4-BE49-F238E27FC236}">
                <a16:creationId xmlns:a16="http://schemas.microsoft.com/office/drawing/2014/main" id="{25A80BC7-8E9D-4F9D-A8DC-220D805DCBB3}"/>
              </a:ext>
            </a:extLst>
          </p:cNvPr>
          <p:cNvSpPr>
            <a:spLocks noGrp="1"/>
          </p:cNvSpPr>
          <p:nvPr>
            <p:ph type="title"/>
          </p:nvPr>
        </p:nvSpPr>
        <p:spPr/>
        <p:txBody>
          <a:bodyPr/>
          <a:lstStyle/>
          <a:p>
            <a:r>
              <a:rPr lang="en-US" altLang="zh-CN" dirty="0"/>
              <a:t>05 </a:t>
            </a:r>
            <a:r>
              <a:rPr lang="zh-CN" altLang="en-US" dirty="0"/>
              <a:t>后续工作计划</a:t>
            </a:r>
          </a:p>
        </p:txBody>
      </p:sp>
      <p:grpSp>
        <p:nvGrpSpPr>
          <p:cNvPr id="18" name="组合 17">
            <a:extLst>
              <a:ext uri="{FF2B5EF4-FFF2-40B4-BE49-F238E27FC236}">
                <a16:creationId xmlns:a16="http://schemas.microsoft.com/office/drawing/2014/main" id="{65E0CCCA-7176-9BA5-BADA-4A533A8EE9E5}"/>
              </a:ext>
            </a:extLst>
          </p:cNvPr>
          <p:cNvGrpSpPr/>
          <p:nvPr/>
        </p:nvGrpSpPr>
        <p:grpSpPr>
          <a:xfrm>
            <a:off x="1375282" y="3774812"/>
            <a:ext cx="9441436" cy="211966"/>
            <a:chOff x="861260" y="3625516"/>
            <a:chExt cx="8130454" cy="215091"/>
          </a:xfrm>
          <a:solidFill>
            <a:srgbClr val="1D5595"/>
          </a:solidFill>
        </p:grpSpPr>
        <p:sp>
          <p:nvSpPr>
            <p:cNvPr id="19" name="任意多边形: 形状 18">
              <a:extLst>
                <a:ext uri="{FF2B5EF4-FFF2-40B4-BE49-F238E27FC236}">
                  <a16:creationId xmlns:a16="http://schemas.microsoft.com/office/drawing/2014/main" id="{2ED0AD6A-82E6-465B-04DA-BEDDED8FE5CE}"/>
                </a:ext>
              </a:extLst>
            </p:cNvPr>
            <p:cNvSpPr/>
            <p:nvPr/>
          </p:nvSpPr>
          <p:spPr>
            <a:xfrm rot="5400000">
              <a:off x="1778215" y="2708561"/>
              <a:ext cx="215088" cy="2048997"/>
            </a:xfrm>
            <a:custGeom>
              <a:avLst/>
              <a:gdLst>
                <a:gd name="connsiteX0" fmla="*/ 0 w 438150"/>
                <a:gd name="connsiteY0" fmla="*/ 4173955 h 4173955"/>
                <a:gd name="connsiteX1" fmla="*/ 0 w 438150"/>
                <a:gd name="connsiteY1" fmla="*/ 233209 h 4173955"/>
                <a:gd name="connsiteX2" fmla="*/ 1 w 438150"/>
                <a:gd name="connsiteY2" fmla="*/ 233209 h 4173955"/>
                <a:gd name="connsiteX3" fmla="*/ 219076 w 438150"/>
                <a:gd name="connsiteY3" fmla="*/ 0 h 4173955"/>
                <a:gd name="connsiteX4" fmla="*/ 438150 w 438150"/>
                <a:gd name="connsiteY4" fmla="*/ 233209 h 4173955"/>
                <a:gd name="connsiteX5" fmla="*/ 438150 w 438150"/>
                <a:gd name="connsiteY5" fmla="*/ 4173955 h 4173955"/>
                <a:gd name="connsiteX6" fmla="*/ 219076 w 438150"/>
                <a:gd name="connsiteY6" fmla="*/ 3841249 h 4173955"/>
                <a:gd name="connsiteX7" fmla="*/ 1 w 438150"/>
                <a:gd name="connsiteY7" fmla="*/ 4173955 h 4173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8150" h="4173955">
                  <a:moveTo>
                    <a:pt x="0" y="4173955"/>
                  </a:moveTo>
                  <a:lnTo>
                    <a:pt x="0" y="233209"/>
                  </a:lnTo>
                  <a:lnTo>
                    <a:pt x="1" y="233209"/>
                  </a:lnTo>
                  <a:lnTo>
                    <a:pt x="219076" y="0"/>
                  </a:lnTo>
                  <a:lnTo>
                    <a:pt x="438150" y="233209"/>
                  </a:lnTo>
                  <a:lnTo>
                    <a:pt x="438150" y="4173955"/>
                  </a:lnTo>
                  <a:lnTo>
                    <a:pt x="219076" y="3841249"/>
                  </a:lnTo>
                  <a:lnTo>
                    <a:pt x="1" y="4173955"/>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95000"/>
                    <a:lumOff val="5000"/>
                  </a:prstClr>
                </a:solidFill>
                <a:effectLst/>
                <a:uLnTx/>
                <a:uFillTx/>
                <a:latin typeface="微软雅黑 Light" panose="020B0502040204020203" charset="-122"/>
                <a:ea typeface="微软雅黑 Light" panose="020B0502040204020203" charset="-122"/>
                <a:cs typeface="+mn-cs"/>
              </a:endParaRPr>
            </a:p>
          </p:txBody>
        </p:sp>
        <p:sp>
          <p:nvSpPr>
            <p:cNvPr id="20" name="任意多边形: 形状 19">
              <a:extLst>
                <a:ext uri="{FF2B5EF4-FFF2-40B4-BE49-F238E27FC236}">
                  <a16:creationId xmlns:a16="http://schemas.microsoft.com/office/drawing/2014/main" id="{2949EF88-BDC2-6FC5-B702-21E98BD293FF}"/>
                </a:ext>
              </a:extLst>
            </p:cNvPr>
            <p:cNvSpPr/>
            <p:nvPr/>
          </p:nvSpPr>
          <p:spPr>
            <a:xfrm rot="5400000">
              <a:off x="3810233" y="2708562"/>
              <a:ext cx="215088" cy="2048997"/>
            </a:xfrm>
            <a:custGeom>
              <a:avLst/>
              <a:gdLst>
                <a:gd name="connsiteX0" fmla="*/ 0 w 438150"/>
                <a:gd name="connsiteY0" fmla="*/ 4173955 h 4173955"/>
                <a:gd name="connsiteX1" fmla="*/ 0 w 438150"/>
                <a:gd name="connsiteY1" fmla="*/ 233209 h 4173955"/>
                <a:gd name="connsiteX2" fmla="*/ 1 w 438150"/>
                <a:gd name="connsiteY2" fmla="*/ 233209 h 4173955"/>
                <a:gd name="connsiteX3" fmla="*/ 219076 w 438150"/>
                <a:gd name="connsiteY3" fmla="*/ 0 h 4173955"/>
                <a:gd name="connsiteX4" fmla="*/ 438150 w 438150"/>
                <a:gd name="connsiteY4" fmla="*/ 233209 h 4173955"/>
                <a:gd name="connsiteX5" fmla="*/ 438150 w 438150"/>
                <a:gd name="connsiteY5" fmla="*/ 4173955 h 4173955"/>
                <a:gd name="connsiteX6" fmla="*/ 219076 w 438150"/>
                <a:gd name="connsiteY6" fmla="*/ 3841249 h 4173955"/>
                <a:gd name="connsiteX7" fmla="*/ 1 w 438150"/>
                <a:gd name="connsiteY7" fmla="*/ 4173955 h 4173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8150" h="4173955">
                  <a:moveTo>
                    <a:pt x="0" y="4173955"/>
                  </a:moveTo>
                  <a:lnTo>
                    <a:pt x="0" y="233209"/>
                  </a:lnTo>
                  <a:lnTo>
                    <a:pt x="1" y="233209"/>
                  </a:lnTo>
                  <a:lnTo>
                    <a:pt x="219076" y="0"/>
                  </a:lnTo>
                  <a:lnTo>
                    <a:pt x="438150" y="233209"/>
                  </a:lnTo>
                  <a:lnTo>
                    <a:pt x="438150" y="4173955"/>
                  </a:lnTo>
                  <a:lnTo>
                    <a:pt x="219076" y="3841249"/>
                  </a:lnTo>
                  <a:lnTo>
                    <a:pt x="1" y="4173955"/>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95000"/>
                    <a:lumOff val="5000"/>
                  </a:prstClr>
                </a:solidFill>
                <a:effectLst/>
                <a:uLnTx/>
                <a:uFillTx/>
                <a:latin typeface="微软雅黑 Light" panose="020B0502040204020203" charset="-122"/>
                <a:ea typeface="微软雅黑 Light" panose="020B0502040204020203" charset="-122"/>
                <a:cs typeface="+mn-cs"/>
              </a:endParaRPr>
            </a:p>
          </p:txBody>
        </p:sp>
        <p:sp>
          <p:nvSpPr>
            <p:cNvPr id="21" name="任意多边形: 形状 20">
              <a:extLst>
                <a:ext uri="{FF2B5EF4-FFF2-40B4-BE49-F238E27FC236}">
                  <a16:creationId xmlns:a16="http://schemas.microsoft.com/office/drawing/2014/main" id="{39388B8A-8206-BA5E-9FEC-590D4DE81976}"/>
                </a:ext>
              </a:extLst>
            </p:cNvPr>
            <p:cNvSpPr/>
            <p:nvPr/>
          </p:nvSpPr>
          <p:spPr>
            <a:xfrm rot="5400000">
              <a:off x="5827654" y="2708563"/>
              <a:ext cx="215088" cy="2048997"/>
            </a:xfrm>
            <a:custGeom>
              <a:avLst/>
              <a:gdLst>
                <a:gd name="connsiteX0" fmla="*/ 0 w 438150"/>
                <a:gd name="connsiteY0" fmla="*/ 4173955 h 4173955"/>
                <a:gd name="connsiteX1" fmla="*/ 0 w 438150"/>
                <a:gd name="connsiteY1" fmla="*/ 233209 h 4173955"/>
                <a:gd name="connsiteX2" fmla="*/ 1 w 438150"/>
                <a:gd name="connsiteY2" fmla="*/ 233209 h 4173955"/>
                <a:gd name="connsiteX3" fmla="*/ 219076 w 438150"/>
                <a:gd name="connsiteY3" fmla="*/ 0 h 4173955"/>
                <a:gd name="connsiteX4" fmla="*/ 438150 w 438150"/>
                <a:gd name="connsiteY4" fmla="*/ 233209 h 4173955"/>
                <a:gd name="connsiteX5" fmla="*/ 438150 w 438150"/>
                <a:gd name="connsiteY5" fmla="*/ 4173955 h 4173955"/>
                <a:gd name="connsiteX6" fmla="*/ 219076 w 438150"/>
                <a:gd name="connsiteY6" fmla="*/ 3841249 h 4173955"/>
                <a:gd name="connsiteX7" fmla="*/ 1 w 438150"/>
                <a:gd name="connsiteY7" fmla="*/ 4173955 h 4173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8150" h="4173955">
                  <a:moveTo>
                    <a:pt x="0" y="4173955"/>
                  </a:moveTo>
                  <a:lnTo>
                    <a:pt x="0" y="233209"/>
                  </a:lnTo>
                  <a:lnTo>
                    <a:pt x="1" y="233209"/>
                  </a:lnTo>
                  <a:lnTo>
                    <a:pt x="219076" y="0"/>
                  </a:lnTo>
                  <a:lnTo>
                    <a:pt x="438150" y="233209"/>
                  </a:lnTo>
                  <a:lnTo>
                    <a:pt x="438150" y="4173955"/>
                  </a:lnTo>
                  <a:lnTo>
                    <a:pt x="219076" y="3841249"/>
                  </a:lnTo>
                  <a:lnTo>
                    <a:pt x="1" y="4173955"/>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95000"/>
                    <a:lumOff val="5000"/>
                  </a:prstClr>
                </a:solidFill>
                <a:effectLst/>
                <a:uLnTx/>
                <a:uFillTx/>
                <a:latin typeface="微软雅黑 Light" panose="020B0502040204020203" charset="-122"/>
                <a:ea typeface="微软雅黑 Light" panose="020B0502040204020203" charset="-122"/>
                <a:cs typeface="+mn-cs"/>
              </a:endParaRPr>
            </a:p>
          </p:txBody>
        </p:sp>
        <p:sp>
          <p:nvSpPr>
            <p:cNvPr id="22" name="任意多边形: 形状 21">
              <a:extLst>
                <a:ext uri="{FF2B5EF4-FFF2-40B4-BE49-F238E27FC236}">
                  <a16:creationId xmlns:a16="http://schemas.microsoft.com/office/drawing/2014/main" id="{BE3C57E7-B412-DDCE-2C20-9D526E4FDCF2}"/>
                </a:ext>
              </a:extLst>
            </p:cNvPr>
            <p:cNvSpPr/>
            <p:nvPr/>
          </p:nvSpPr>
          <p:spPr>
            <a:xfrm rot="5400000">
              <a:off x="7859672" y="2708564"/>
              <a:ext cx="215088" cy="2048997"/>
            </a:xfrm>
            <a:custGeom>
              <a:avLst/>
              <a:gdLst>
                <a:gd name="connsiteX0" fmla="*/ 0 w 438150"/>
                <a:gd name="connsiteY0" fmla="*/ 4173955 h 4173955"/>
                <a:gd name="connsiteX1" fmla="*/ 0 w 438150"/>
                <a:gd name="connsiteY1" fmla="*/ 233209 h 4173955"/>
                <a:gd name="connsiteX2" fmla="*/ 1 w 438150"/>
                <a:gd name="connsiteY2" fmla="*/ 233209 h 4173955"/>
                <a:gd name="connsiteX3" fmla="*/ 219076 w 438150"/>
                <a:gd name="connsiteY3" fmla="*/ 0 h 4173955"/>
                <a:gd name="connsiteX4" fmla="*/ 438150 w 438150"/>
                <a:gd name="connsiteY4" fmla="*/ 233209 h 4173955"/>
                <a:gd name="connsiteX5" fmla="*/ 438150 w 438150"/>
                <a:gd name="connsiteY5" fmla="*/ 4173955 h 4173955"/>
                <a:gd name="connsiteX6" fmla="*/ 219076 w 438150"/>
                <a:gd name="connsiteY6" fmla="*/ 3841249 h 4173955"/>
                <a:gd name="connsiteX7" fmla="*/ 1 w 438150"/>
                <a:gd name="connsiteY7" fmla="*/ 4173955 h 4173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8150" h="4173955">
                  <a:moveTo>
                    <a:pt x="0" y="4173955"/>
                  </a:moveTo>
                  <a:lnTo>
                    <a:pt x="0" y="233209"/>
                  </a:lnTo>
                  <a:lnTo>
                    <a:pt x="1" y="233209"/>
                  </a:lnTo>
                  <a:lnTo>
                    <a:pt x="219076" y="0"/>
                  </a:lnTo>
                  <a:lnTo>
                    <a:pt x="438150" y="233209"/>
                  </a:lnTo>
                  <a:lnTo>
                    <a:pt x="438150" y="4173955"/>
                  </a:lnTo>
                  <a:lnTo>
                    <a:pt x="219076" y="3841249"/>
                  </a:lnTo>
                  <a:lnTo>
                    <a:pt x="1" y="4173955"/>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95000"/>
                    <a:lumOff val="5000"/>
                  </a:prstClr>
                </a:solidFill>
                <a:effectLst/>
                <a:uLnTx/>
                <a:uFillTx/>
                <a:latin typeface="微软雅黑 Light" panose="020B0502040204020203" charset="-122"/>
                <a:ea typeface="微软雅黑 Light" panose="020B0502040204020203" charset="-122"/>
                <a:cs typeface="+mn-cs"/>
              </a:endParaRPr>
            </a:p>
          </p:txBody>
        </p:sp>
      </p:grpSp>
      <p:grpSp>
        <p:nvGrpSpPr>
          <p:cNvPr id="23" name="组合 22">
            <a:extLst>
              <a:ext uri="{FF2B5EF4-FFF2-40B4-BE49-F238E27FC236}">
                <a16:creationId xmlns:a16="http://schemas.microsoft.com/office/drawing/2014/main" id="{C3F8F4EE-E616-B8C3-BA92-0A255022D99E}"/>
              </a:ext>
            </a:extLst>
          </p:cNvPr>
          <p:cNvGrpSpPr/>
          <p:nvPr/>
        </p:nvGrpSpPr>
        <p:grpSpPr>
          <a:xfrm>
            <a:off x="1451812" y="2205955"/>
            <a:ext cx="2152904" cy="3090745"/>
            <a:chOff x="794310" y="2572274"/>
            <a:chExt cx="1853964" cy="2189485"/>
          </a:xfrm>
          <a:solidFill>
            <a:srgbClr val="1D5595"/>
          </a:solidFill>
        </p:grpSpPr>
        <p:sp>
          <p:nvSpPr>
            <p:cNvPr id="24" name="泪滴形 23">
              <a:extLst>
                <a:ext uri="{FF2B5EF4-FFF2-40B4-BE49-F238E27FC236}">
                  <a16:creationId xmlns:a16="http://schemas.microsoft.com/office/drawing/2014/main" id="{C1788B57-BA58-B9EA-2CCC-E2B2B8BBFD52}"/>
                </a:ext>
              </a:extLst>
            </p:cNvPr>
            <p:cNvSpPr>
              <a:spLocks noChangeAspect="1"/>
            </p:cNvSpPr>
            <p:nvPr/>
          </p:nvSpPr>
          <p:spPr>
            <a:xfrm rot="2700000" flipV="1">
              <a:off x="1424695" y="2613504"/>
              <a:ext cx="576000" cy="49354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95000"/>
                    <a:lumOff val="5000"/>
                  </a:prstClr>
                </a:solidFill>
                <a:effectLst/>
                <a:uLnTx/>
                <a:uFillTx/>
                <a:latin typeface="微软雅黑 Light" panose="020B0502040204020203" charset="-122"/>
                <a:ea typeface="微软雅黑 Light" panose="020B0502040204020203" charset="-122"/>
                <a:cs typeface="+mn-cs"/>
              </a:endParaRPr>
            </a:p>
          </p:txBody>
        </p:sp>
        <p:cxnSp>
          <p:nvCxnSpPr>
            <p:cNvPr id="25" name="直接连接符 24">
              <a:extLst>
                <a:ext uri="{FF2B5EF4-FFF2-40B4-BE49-F238E27FC236}">
                  <a16:creationId xmlns:a16="http://schemas.microsoft.com/office/drawing/2014/main" id="{FAC6E487-C294-54F8-59B3-9F4E30E296CD}"/>
                </a:ext>
              </a:extLst>
            </p:cNvPr>
            <p:cNvCxnSpPr/>
            <p:nvPr/>
          </p:nvCxnSpPr>
          <p:spPr>
            <a:xfrm>
              <a:off x="1712696" y="3211497"/>
              <a:ext cx="0" cy="432000"/>
            </a:xfrm>
            <a:prstGeom prst="line">
              <a:avLst/>
            </a:prstGeom>
            <a:grpFill/>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26" name="组合 25">
              <a:extLst>
                <a:ext uri="{FF2B5EF4-FFF2-40B4-BE49-F238E27FC236}">
                  <a16:creationId xmlns:a16="http://schemas.microsoft.com/office/drawing/2014/main" id="{920445B1-386D-1C6F-E7EB-BDE458FDA10E}"/>
                </a:ext>
              </a:extLst>
            </p:cNvPr>
            <p:cNvGrpSpPr/>
            <p:nvPr/>
          </p:nvGrpSpPr>
          <p:grpSpPr>
            <a:xfrm>
              <a:off x="794310" y="3921344"/>
              <a:ext cx="1853964" cy="840415"/>
              <a:chOff x="1515708" y="4825662"/>
              <a:chExt cx="1853964" cy="840415"/>
            </a:xfrm>
            <a:grpFill/>
          </p:grpSpPr>
          <p:sp>
            <p:nvSpPr>
              <p:cNvPr id="27" name="文本框 26">
                <a:extLst>
                  <a:ext uri="{FF2B5EF4-FFF2-40B4-BE49-F238E27FC236}">
                    <a16:creationId xmlns:a16="http://schemas.microsoft.com/office/drawing/2014/main" id="{3C74FC5E-4E9B-B179-67B4-2D11145CACB7}"/>
                  </a:ext>
                </a:extLst>
              </p:cNvPr>
              <p:cNvSpPr txBox="1"/>
              <p:nvPr/>
            </p:nvSpPr>
            <p:spPr>
              <a:xfrm>
                <a:off x="1688683" y="4825662"/>
                <a:ext cx="1517558" cy="269901"/>
              </a:xfrm>
              <a:prstGeom prst="rect">
                <a:avLst/>
              </a:prstGeom>
              <a:grp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2023.4-2023.6</a:t>
                </a:r>
              </a:p>
            </p:txBody>
          </p:sp>
          <p:sp>
            <p:nvSpPr>
              <p:cNvPr id="28" name="矩形 27">
                <a:extLst>
                  <a:ext uri="{FF2B5EF4-FFF2-40B4-BE49-F238E27FC236}">
                    <a16:creationId xmlns:a16="http://schemas.microsoft.com/office/drawing/2014/main" id="{C9974051-8413-FC60-2E0F-9896F5755585}"/>
                  </a:ext>
                </a:extLst>
              </p:cNvPr>
              <p:cNvSpPr/>
              <p:nvPr/>
            </p:nvSpPr>
            <p:spPr>
              <a:xfrm>
                <a:off x="1515708" y="5208216"/>
                <a:ext cx="1853964" cy="457861"/>
              </a:xfrm>
              <a:prstGeom prst="rect">
                <a:avLst/>
              </a:prstGeom>
              <a:grpFill/>
            </p:spPr>
            <p:txBody>
              <a:bodyPr wrap="square">
                <a:spAutoFit/>
              </a:bodyPr>
              <a:lstStyle/>
              <a:p>
                <a:pPr algn="ctr"/>
                <a:r>
                  <a:rPr lang="zh-CN" altLang="en-US" dirty="0">
                    <a:solidFill>
                      <a:schemeClr val="bg1"/>
                    </a:solidFill>
                  </a:rPr>
                  <a:t>修改</a:t>
                </a:r>
                <a:r>
                  <a:rPr lang="en-US" altLang="zh-CN" dirty="0">
                    <a:solidFill>
                      <a:schemeClr val="bg1"/>
                    </a:solidFill>
                  </a:rPr>
                  <a:t>A-LOAM</a:t>
                </a:r>
                <a:r>
                  <a:rPr lang="zh-CN" altLang="en-US" dirty="0">
                    <a:solidFill>
                      <a:schemeClr val="bg1"/>
                    </a:solidFill>
                  </a:rPr>
                  <a:t>，使其适用</a:t>
                </a:r>
                <a:r>
                  <a:rPr lang="en-US" altLang="zh-CN" dirty="0">
                    <a:solidFill>
                      <a:schemeClr val="bg1"/>
                    </a:solidFill>
                  </a:rPr>
                  <a:t>128</a:t>
                </a:r>
                <a:r>
                  <a:rPr lang="zh-CN" altLang="en-US" dirty="0">
                    <a:solidFill>
                      <a:schemeClr val="bg1"/>
                    </a:solidFill>
                  </a:rPr>
                  <a:t>线雷达</a:t>
                </a:r>
              </a:p>
            </p:txBody>
          </p:sp>
        </p:grpSp>
      </p:grpSp>
      <p:grpSp>
        <p:nvGrpSpPr>
          <p:cNvPr id="29" name="组合 28">
            <a:extLst>
              <a:ext uri="{FF2B5EF4-FFF2-40B4-BE49-F238E27FC236}">
                <a16:creationId xmlns:a16="http://schemas.microsoft.com/office/drawing/2014/main" id="{4A21CFD9-D590-AF6F-91DF-21119D0A8074}"/>
              </a:ext>
            </a:extLst>
          </p:cNvPr>
          <p:cNvGrpSpPr/>
          <p:nvPr/>
        </p:nvGrpSpPr>
        <p:grpSpPr>
          <a:xfrm>
            <a:off x="3522763" y="2351041"/>
            <a:ext cx="2527296" cy="3028728"/>
            <a:chOff x="2864611" y="2672455"/>
            <a:chExt cx="2176370" cy="2139765"/>
          </a:xfrm>
          <a:solidFill>
            <a:srgbClr val="1D5595"/>
          </a:solidFill>
        </p:grpSpPr>
        <p:sp>
          <p:nvSpPr>
            <p:cNvPr id="30" name="泪滴形 29">
              <a:extLst>
                <a:ext uri="{FF2B5EF4-FFF2-40B4-BE49-F238E27FC236}">
                  <a16:creationId xmlns:a16="http://schemas.microsoft.com/office/drawing/2014/main" id="{264F5F8E-9107-6D24-8150-507A26FC5CA5}"/>
                </a:ext>
              </a:extLst>
            </p:cNvPr>
            <p:cNvSpPr/>
            <p:nvPr/>
          </p:nvSpPr>
          <p:spPr>
            <a:xfrm rot="18900000">
              <a:off x="3511893" y="4343506"/>
              <a:ext cx="576000" cy="468714"/>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95000"/>
                    <a:lumOff val="5000"/>
                  </a:prstClr>
                </a:solidFill>
                <a:effectLst/>
                <a:uLnTx/>
                <a:uFillTx/>
                <a:latin typeface="微软雅黑 Light" panose="020B0502040204020203" charset="-122"/>
                <a:ea typeface="微软雅黑 Light" panose="020B0502040204020203" charset="-122"/>
                <a:cs typeface="+mn-cs"/>
              </a:endParaRPr>
            </a:p>
          </p:txBody>
        </p:sp>
        <p:cxnSp>
          <p:nvCxnSpPr>
            <p:cNvPr id="31" name="直接连接符 30">
              <a:extLst>
                <a:ext uri="{FF2B5EF4-FFF2-40B4-BE49-F238E27FC236}">
                  <a16:creationId xmlns:a16="http://schemas.microsoft.com/office/drawing/2014/main" id="{9B3F28F0-A8EB-3CB4-4661-A01133953A7E}"/>
                </a:ext>
              </a:extLst>
            </p:cNvPr>
            <p:cNvCxnSpPr/>
            <p:nvPr/>
          </p:nvCxnSpPr>
          <p:spPr>
            <a:xfrm>
              <a:off x="3800010" y="3773428"/>
              <a:ext cx="0" cy="432000"/>
            </a:xfrm>
            <a:prstGeom prst="line">
              <a:avLst/>
            </a:prstGeom>
            <a:grpFill/>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32" name="组合 31">
              <a:extLst>
                <a:ext uri="{FF2B5EF4-FFF2-40B4-BE49-F238E27FC236}">
                  <a16:creationId xmlns:a16="http://schemas.microsoft.com/office/drawing/2014/main" id="{1EEF9116-2025-754E-564D-6474AB301AE5}"/>
                </a:ext>
              </a:extLst>
            </p:cNvPr>
            <p:cNvGrpSpPr/>
            <p:nvPr/>
          </p:nvGrpSpPr>
          <p:grpSpPr>
            <a:xfrm>
              <a:off x="2864611" y="2672455"/>
              <a:ext cx="2176370" cy="848020"/>
              <a:chOff x="1521626" y="5439478"/>
              <a:chExt cx="2176370" cy="848020"/>
            </a:xfrm>
            <a:grpFill/>
          </p:grpSpPr>
          <p:sp>
            <p:nvSpPr>
              <p:cNvPr id="33" name="文本框 32">
                <a:extLst>
                  <a:ext uri="{FF2B5EF4-FFF2-40B4-BE49-F238E27FC236}">
                    <a16:creationId xmlns:a16="http://schemas.microsoft.com/office/drawing/2014/main" id="{40E8028B-472A-2938-96C6-039A108CC8D2}"/>
                  </a:ext>
                </a:extLst>
              </p:cNvPr>
              <p:cNvSpPr txBox="1"/>
              <p:nvPr/>
            </p:nvSpPr>
            <p:spPr>
              <a:xfrm>
                <a:off x="1772282" y="5439478"/>
                <a:ext cx="1608993" cy="260929"/>
              </a:xfrm>
              <a:prstGeom prst="rect">
                <a:avLst/>
              </a:prstGeom>
              <a:grp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2023.7-2023.10</a:t>
                </a:r>
                <a:endParaRPr kumimoji="0" lang="zh-CN" altLang="en-US" sz="18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sp>
            <p:nvSpPr>
              <p:cNvPr id="34" name="矩形 33">
                <a:extLst>
                  <a:ext uri="{FF2B5EF4-FFF2-40B4-BE49-F238E27FC236}">
                    <a16:creationId xmlns:a16="http://schemas.microsoft.com/office/drawing/2014/main" id="{6FE9D471-EB9E-CDC8-4653-D888BF3F22E0}"/>
                  </a:ext>
                </a:extLst>
              </p:cNvPr>
              <p:cNvSpPr/>
              <p:nvPr/>
            </p:nvSpPr>
            <p:spPr>
              <a:xfrm>
                <a:off x="1521626" y="5830872"/>
                <a:ext cx="2176370" cy="456626"/>
              </a:xfrm>
              <a:prstGeom prst="rect">
                <a:avLst/>
              </a:prstGeom>
              <a:grpFill/>
            </p:spPr>
            <p:txBody>
              <a:bodyPr wrap="square">
                <a:spAutoFit/>
              </a:bodyPr>
              <a:lstStyle/>
              <a:p>
                <a:pPr algn="ctr"/>
                <a:r>
                  <a:rPr lang="zh-CN" altLang="en-US" dirty="0">
                    <a:solidFill>
                      <a:schemeClr val="bg1"/>
                    </a:solidFill>
                  </a:rPr>
                  <a:t>将点云图修改为网格后实现色彩实景重现</a:t>
                </a:r>
              </a:p>
            </p:txBody>
          </p:sp>
        </p:grpSp>
      </p:grpSp>
      <p:grpSp>
        <p:nvGrpSpPr>
          <p:cNvPr id="35" name="组合 34">
            <a:extLst>
              <a:ext uri="{FF2B5EF4-FFF2-40B4-BE49-F238E27FC236}">
                <a16:creationId xmlns:a16="http://schemas.microsoft.com/office/drawing/2014/main" id="{F232B626-7117-F5D4-C366-9A12753D16EF}"/>
              </a:ext>
            </a:extLst>
          </p:cNvPr>
          <p:cNvGrpSpPr/>
          <p:nvPr/>
        </p:nvGrpSpPr>
        <p:grpSpPr>
          <a:xfrm>
            <a:off x="8626628" y="2201241"/>
            <a:ext cx="2076105" cy="3221513"/>
            <a:chOff x="6996741" y="2512335"/>
            <a:chExt cx="1787829" cy="2298839"/>
          </a:xfrm>
          <a:solidFill>
            <a:srgbClr val="1D5595"/>
          </a:solidFill>
        </p:grpSpPr>
        <p:cxnSp>
          <p:nvCxnSpPr>
            <p:cNvPr id="36" name="直接连接符 35">
              <a:extLst>
                <a:ext uri="{FF2B5EF4-FFF2-40B4-BE49-F238E27FC236}">
                  <a16:creationId xmlns:a16="http://schemas.microsoft.com/office/drawing/2014/main" id="{1B5D59FA-61A6-69F3-B162-78C1EEDB18C5}"/>
                </a:ext>
              </a:extLst>
            </p:cNvPr>
            <p:cNvCxnSpPr/>
            <p:nvPr/>
          </p:nvCxnSpPr>
          <p:spPr>
            <a:xfrm>
              <a:off x="7890656" y="3773428"/>
              <a:ext cx="0" cy="432000"/>
            </a:xfrm>
            <a:prstGeom prst="line">
              <a:avLst/>
            </a:prstGeom>
            <a:grpFill/>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7" name="泪滴形 36">
              <a:extLst>
                <a:ext uri="{FF2B5EF4-FFF2-40B4-BE49-F238E27FC236}">
                  <a16:creationId xmlns:a16="http://schemas.microsoft.com/office/drawing/2014/main" id="{CF7F0F73-D0D6-EFEB-A090-F1763DB1AC04}"/>
                </a:ext>
              </a:extLst>
            </p:cNvPr>
            <p:cNvSpPr/>
            <p:nvPr/>
          </p:nvSpPr>
          <p:spPr>
            <a:xfrm rot="18900000">
              <a:off x="7616673" y="4343327"/>
              <a:ext cx="576000" cy="467847"/>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95000"/>
                    <a:lumOff val="5000"/>
                  </a:prstClr>
                </a:solidFill>
                <a:effectLst/>
                <a:uLnTx/>
                <a:uFillTx/>
                <a:latin typeface="微软雅黑 Light" panose="020B0502040204020203" charset="-122"/>
                <a:ea typeface="微软雅黑 Light" panose="020B0502040204020203" charset="-122"/>
                <a:cs typeface="+mn-cs"/>
              </a:endParaRPr>
            </a:p>
          </p:txBody>
        </p:sp>
        <p:grpSp>
          <p:nvGrpSpPr>
            <p:cNvPr id="38" name="组合 37">
              <a:extLst>
                <a:ext uri="{FF2B5EF4-FFF2-40B4-BE49-F238E27FC236}">
                  <a16:creationId xmlns:a16="http://schemas.microsoft.com/office/drawing/2014/main" id="{E24B4EE5-9541-DB5B-11CB-4FC10EB7F139}"/>
                </a:ext>
              </a:extLst>
            </p:cNvPr>
            <p:cNvGrpSpPr/>
            <p:nvPr/>
          </p:nvGrpSpPr>
          <p:grpSpPr>
            <a:xfrm>
              <a:off x="6996741" y="2512335"/>
              <a:ext cx="1787829" cy="973315"/>
              <a:chOff x="1581214" y="5279358"/>
              <a:chExt cx="1787829" cy="973315"/>
            </a:xfrm>
            <a:grpFill/>
          </p:grpSpPr>
          <p:sp>
            <p:nvSpPr>
              <p:cNvPr id="39" name="文本框 38">
                <a:extLst>
                  <a:ext uri="{FF2B5EF4-FFF2-40B4-BE49-F238E27FC236}">
                    <a16:creationId xmlns:a16="http://schemas.microsoft.com/office/drawing/2014/main" id="{5728872C-471E-9B6E-AF0D-A72B46DB4021}"/>
                  </a:ext>
                </a:extLst>
              </p:cNvPr>
              <p:cNvSpPr txBox="1"/>
              <p:nvPr/>
            </p:nvSpPr>
            <p:spPr>
              <a:xfrm>
                <a:off x="1975505" y="5279358"/>
                <a:ext cx="974691" cy="313633"/>
              </a:xfrm>
              <a:prstGeom prst="rect">
                <a:avLst/>
              </a:prstGeom>
              <a:grp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2024.5</a:t>
                </a:r>
                <a:endParaRPr kumimoji="0" lang="zh-CN" altLang="en-US" sz="18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sp>
            <p:nvSpPr>
              <p:cNvPr id="40" name="矩形 39">
                <a:extLst>
                  <a:ext uri="{FF2B5EF4-FFF2-40B4-BE49-F238E27FC236}">
                    <a16:creationId xmlns:a16="http://schemas.microsoft.com/office/drawing/2014/main" id="{FBD3372A-F4AD-CE2A-0958-F378EFCFCDB9}"/>
                  </a:ext>
                </a:extLst>
              </p:cNvPr>
              <p:cNvSpPr/>
              <p:nvPr/>
            </p:nvSpPr>
            <p:spPr>
              <a:xfrm>
                <a:off x="1581214" y="5731198"/>
                <a:ext cx="1787829" cy="521475"/>
              </a:xfrm>
              <a:prstGeom prst="rect">
                <a:avLst/>
              </a:prstGeom>
              <a:grpFill/>
            </p:spPr>
            <p:txBody>
              <a:bodyPr wrap="square">
                <a:spAutoFit/>
              </a:bodyPr>
              <a:lstStyle/>
              <a:p>
                <a:pPr marL="0" marR="0" lvl="0" indent="0" algn="ctr" defTabSz="914400" rtl="0" eaLnBrk="1" fontAlgn="base" latinLnBrk="0" hangingPunct="1">
                  <a:lnSpc>
                    <a:spcPct val="120000"/>
                  </a:lnSpc>
                  <a:spcBef>
                    <a:spcPct val="0"/>
                  </a:spcBef>
                  <a:spcAft>
                    <a:spcPct val="0"/>
                  </a:spcAft>
                  <a:buClrTx/>
                  <a:buSzTx/>
                  <a:buFontTx/>
                  <a:buNone/>
                  <a:defRPr/>
                </a:pPr>
                <a:r>
                  <a:rPr kumimoji="0" lang="zh-CN" altLang="en-US" b="0" i="0" u="none" strike="noStrike" kern="0" cap="none" spc="0" normalizeH="0" baseline="0" noProof="0" dirty="0">
                    <a:ln>
                      <a:noFill/>
                    </a:ln>
                    <a:solidFill>
                      <a:schemeClr val="bg1"/>
                    </a:solidFill>
                    <a:effectLst/>
                    <a:uLnTx/>
                    <a:uFillTx/>
                    <a:latin typeface="微软雅黑 Light" panose="020B0502040204020203" charset="-122"/>
                    <a:ea typeface="微软雅黑 Light" panose="020B0502040204020203" charset="-122"/>
                    <a:cs typeface="Segoe UI" panose="020B0502040204020203" pitchFamily="34" charset="0"/>
                    <a:sym typeface="Lato Regular" charset="0"/>
                  </a:rPr>
                  <a:t>结项答辩，完成项目</a:t>
                </a:r>
                <a:endParaRPr kumimoji="0" lang="en-US" altLang="zh-CN" b="0" i="0" u="none" strike="noStrike" kern="0" cap="none" spc="0" normalizeH="0" baseline="0" noProof="0" dirty="0">
                  <a:ln>
                    <a:noFill/>
                  </a:ln>
                  <a:solidFill>
                    <a:schemeClr val="bg1"/>
                  </a:solidFill>
                  <a:effectLst/>
                  <a:uLnTx/>
                  <a:uFillTx/>
                  <a:latin typeface="微软雅黑 Light" panose="020B0502040204020203" charset="-122"/>
                  <a:ea typeface="微软雅黑 Light" panose="020B0502040204020203" charset="-122"/>
                  <a:cs typeface="Segoe UI" panose="020B0502040204020203" pitchFamily="34" charset="0"/>
                  <a:sym typeface="Lato Regular" charset="0"/>
                </a:endParaRPr>
              </a:p>
            </p:txBody>
          </p:sp>
        </p:grpSp>
      </p:grpSp>
      <p:grpSp>
        <p:nvGrpSpPr>
          <p:cNvPr id="41" name="组合 40">
            <a:extLst>
              <a:ext uri="{FF2B5EF4-FFF2-40B4-BE49-F238E27FC236}">
                <a16:creationId xmlns:a16="http://schemas.microsoft.com/office/drawing/2014/main" id="{10C78B62-091E-6715-C397-84C6878838BC}"/>
              </a:ext>
            </a:extLst>
          </p:cNvPr>
          <p:cNvGrpSpPr/>
          <p:nvPr/>
        </p:nvGrpSpPr>
        <p:grpSpPr>
          <a:xfrm>
            <a:off x="6223329" y="2169159"/>
            <a:ext cx="2152904" cy="3151663"/>
            <a:chOff x="5077001" y="2473303"/>
            <a:chExt cx="1853964" cy="2491400"/>
          </a:xfrm>
          <a:solidFill>
            <a:srgbClr val="1D5595"/>
          </a:solidFill>
        </p:grpSpPr>
        <p:cxnSp>
          <p:nvCxnSpPr>
            <p:cNvPr id="42" name="直接连接符 41">
              <a:extLst>
                <a:ext uri="{FF2B5EF4-FFF2-40B4-BE49-F238E27FC236}">
                  <a16:creationId xmlns:a16="http://schemas.microsoft.com/office/drawing/2014/main" id="{14530D3B-33AC-EDDD-BB27-03233CAB1B90}"/>
                </a:ext>
              </a:extLst>
            </p:cNvPr>
            <p:cNvCxnSpPr/>
            <p:nvPr/>
          </p:nvCxnSpPr>
          <p:spPr>
            <a:xfrm>
              <a:off x="5979887" y="3154816"/>
              <a:ext cx="0" cy="432000"/>
            </a:xfrm>
            <a:prstGeom prst="line">
              <a:avLst/>
            </a:prstGeom>
            <a:grpFill/>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3" name="泪滴形 42">
              <a:extLst>
                <a:ext uri="{FF2B5EF4-FFF2-40B4-BE49-F238E27FC236}">
                  <a16:creationId xmlns:a16="http://schemas.microsoft.com/office/drawing/2014/main" id="{D9ADC089-8657-AE07-031F-CE55B63E71EB}"/>
                </a:ext>
              </a:extLst>
            </p:cNvPr>
            <p:cNvSpPr>
              <a:spLocks noChangeAspect="1"/>
            </p:cNvSpPr>
            <p:nvPr/>
          </p:nvSpPr>
          <p:spPr>
            <a:xfrm rot="2700000" flipV="1">
              <a:off x="5676767" y="2500416"/>
              <a:ext cx="576000" cy="521774"/>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95000"/>
                    <a:lumOff val="5000"/>
                  </a:prstClr>
                </a:solidFill>
                <a:effectLst/>
                <a:uLnTx/>
                <a:uFillTx/>
                <a:latin typeface="微软雅黑 Light" panose="020B0502040204020203" charset="-122"/>
                <a:ea typeface="微软雅黑 Light" panose="020B0502040204020203" charset="-122"/>
                <a:cs typeface="+mn-cs"/>
              </a:endParaRPr>
            </a:p>
          </p:txBody>
        </p:sp>
        <p:grpSp>
          <p:nvGrpSpPr>
            <p:cNvPr id="44" name="组合 43">
              <a:extLst>
                <a:ext uri="{FF2B5EF4-FFF2-40B4-BE49-F238E27FC236}">
                  <a16:creationId xmlns:a16="http://schemas.microsoft.com/office/drawing/2014/main" id="{02F19645-41E9-161E-0B14-10E70DA1C681}"/>
                </a:ext>
              </a:extLst>
            </p:cNvPr>
            <p:cNvGrpSpPr/>
            <p:nvPr/>
          </p:nvGrpSpPr>
          <p:grpSpPr>
            <a:xfrm>
              <a:off x="5077001" y="4002906"/>
              <a:ext cx="1853964" cy="961797"/>
              <a:chOff x="1724192" y="4907224"/>
              <a:chExt cx="1853964" cy="961797"/>
            </a:xfrm>
            <a:grpFill/>
          </p:grpSpPr>
          <p:sp>
            <p:nvSpPr>
              <p:cNvPr id="45" name="文本框 44">
                <a:extLst>
                  <a:ext uri="{FF2B5EF4-FFF2-40B4-BE49-F238E27FC236}">
                    <a16:creationId xmlns:a16="http://schemas.microsoft.com/office/drawing/2014/main" id="{E1929BD1-4B36-694B-85E8-658ADE80E163}"/>
                  </a:ext>
                </a:extLst>
              </p:cNvPr>
              <p:cNvSpPr txBox="1"/>
              <p:nvPr/>
            </p:nvSpPr>
            <p:spPr>
              <a:xfrm>
                <a:off x="1760798" y="4907224"/>
                <a:ext cx="1780753" cy="289287"/>
              </a:xfrm>
              <a:prstGeom prst="rect">
                <a:avLst/>
              </a:prstGeom>
              <a:grp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2023.11-2024.3</a:t>
                </a:r>
                <a:endParaRPr kumimoji="0" lang="zh-CN" altLang="en-US" sz="18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sp>
            <p:nvSpPr>
              <p:cNvPr id="46" name="矩形 45">
                <a:extLst>
                  <a:ext uri="{FF2B5EF4-FFF2-40B4-BE49-F238E27FC236}">
                    <a16:creationId xmlns:a16="http://schemas.microsoft.com/office/drawing/2014/main" id="{FB9B2EA9-16FF-0F3F-70AA-0964507677CF}"/>
                  </a:ext>
                </a:extLst>
              </p:cNvPr>
              <p:cNvSpPr/>
              <p:nvPr/>
            </p:nvSpPr>
            <p:spPr>
              <a:xfrm>
                <a:off x="1724192" y="5291339"/>
                <a:ext cx="1853964" cy="577682"/>
              </a:xfrm>
              <a:prstGeom prst="rect">
                <a:avLst/>
              </a:prstGeom>
              <a:grpFill/>
            </p:spPr>
            <p:txBody>
              <a:bodyPr wrap="square">
                <a:spAutoFit/>
              </a:bodyPr>
              <a:lstStyle/>
              <a:p>
                <a:pPr marL="0" marR="0" lvl="0" indent="0" algn="ctr" defTabSz="914400" rtl="0" eaLnBrk="1" fontAlgn="base" latinLnBrk="0" hangingPunct="1">
                  <a:lnSpc>
                    <a:spcPct val="120000"/>
                  </a:lnSpc>
                  <a:spcBef>
                    <a:spcPct val="0"/>
                  </a:spcBef>
                  <a:spcAft>
                    <a:spcPct val="0"/>
                  </a:spcAft>
                  <a:buClrTx/>
                  <a:buSzTx/>
                  <a:buFontTx/>
                  <a:buNone/>
                  <a:defRPr/>
                </a:pPr>
                <a:r>
                  <a:rPr kumimoji="0" lang="zh-CN" altLang="en-US" b="0" i="0" u="none" strike="noStrike" kern="0" cap="none" spc="0" normalizeH="0" baseline="0" noProof="0" dirty="0">
                    <a:ln>
                      <a:noFill/>
                    </a:ln>
                    <a:solidFill>
                      <a:schemeClr val="bg1"/>
                    </a:solidFill>
                    <a:effectLst/>
                    <a:uLnTx/>
                    <a:uFillTx/>
                    <a:latin typeface="微软雅黑 Light" panose="020B0502040204020203" charset="-122"/>
                    <a:ea typeface="微软雅黑 Light" panose="020B0502040204020203" charset="-122"/>
                    <a:cs typeface="Segoe UI" panose="020B0502040204020203" pitchFamily="34" charset="0"/>
                    <a:sym typeface="Lato Regular" charset="0"/>
                  </a:rPr>
                  <a:t>实现小车的自主规划行驶</a:t>
                </a:r>
                <a:endParaRPr kumimoji="0" lang="en-US" altLang="zh-CN" b="0" i="0" u="none" strike="noStrike" kern="0" cap="none" spc="0" normalizeH="0" baseline="0" noProof="0" dirty="0">
                  <a:ln>
                    <a:noFill/>
                  </a:ln>
                  <a:solidFill>
                    <a:schemeClr val="bg1"/>
                  </a:solidFill>
                  <a:effectLst/>
                  <a:uLnTx/>
                  <a:uFillTx/>
                  <a:latin typeface="微软雅黑 Light" panose="020B0502040204020203" charset="-122"/>
                  <a:ea typeface="微软雅黑 Light" panose="020B0502040204020203" charset="-122"/>
                  <a:cs typeface="Segoe UI" panose="020B0502040204020203" pitchFamily="34" charset="0"/>
                  <a:sym typeface="Lato Regular" charset="0"/>
                </a:endParaRPr>
              </a:p>
            </p:txBody>
          </p:sp>
        </p:grpSp>
      </p:grpSp>
      <p:sp>
        <p:nvSpPr>
          <p:cNvPr id="47" name="矩形 46">
            <a:extLst>
              <a:ext uri="{FF2B5EF4-FFF2-40B4-BE49-F238E27FC236}">
                <a16:creationId xmlns:a16="http://schemas.microsoft.com/office/drawing/2014/main" id="{8C6C4C89-8F3C-F386-D418-6EE6A7217B11}"/>
              </a:ext>
            </a:extLst>
          </p:cNvPr>
          <p:cNvSpPr/>
          <p:nvPr/>
        </p:nvSpPr>
        <p:spPr>
          <a:xfrm>
            <a:off x="1145975" y="1197265"/>
            <a:ext cx="4998968" cy="4708210"/>
          </a:xfrm>
          <a:prstGeom prst="rect">
            <a:avLst/>
          </a:prstGeom>
          <a:noFill/>
          <a:ln w="762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文本框 47">
            <a:extLst>
              <a:ext uri="{FF2B5EF4-FFF2-40B4-BE49-F238E27FC236}">
                <a16:creationId xmlns:a16="http://schemas.microsoft.com/office/drawing/2014/main" id="{A1B518D4-8BF6-B106-DF3E-CB9169B2207D}"/>
              </a:ext>
            </a:extLst>
          </p:cNvPr>
          <p:cNvSpPr txBox="1"/>
          <p:nvPr/>
        </p:nvSpPr>
        <p:spPr>
          <a:xfrm>
            <a:off x="1959429" y="1477108"/>
            <a:ext cx="3120470" cy="689267"/>
          </a:xfrm>
          <a:prstGeom prst="rect">
            <a:avLst/>
          </a:prstGeom>
          <a:noFill/>
        </p:spPr>
        <p:txBody>
          <a:bodyPr wrap="square" lIns="0" tIns="0" rIns="0" bIns="0" rtlCol="0" anchor="ctr">
            <a:normAutofit lnSpcReduction="10000"/>
          </a:bodyPr>
          <a:lstStyle/>
          <a:p>
            <a:pPr algn="ctr">
              <a:lnSpc>
                <a:spcPct val="125000"/>
              </a:lnSpc>
              <a:spcAft>
                <a:spcPts val="500"/>
              </a:spcAft>
            </a:pPr>
            <a:r>
              <a:rPr lang="zh-CN" altLang="en-US" sz="4000" dirty="0">
                <a:solidFill>
                  <a:srgbClr val="FF0000"/>
                </a:solidFill>
              </a:rPr>
              <a:t>已完成</a:t>
            </a:r>
          </a:p>
        </p:txBody>
      </p:sp>
    </p:spTree>
    <p:extLst>
      <p:ext uri="{BB962C8B-B14F-4D97-AF65-F5344CB8AC3E}">
        <p14:creationId xmlns:p14="http://schemas.microsoft.com/office/powerpoint/2010/main" val="28857424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500" fill="hold"/>
                                        <p:tgtEl>
                                          <p:spTgt spid="23"/>
                                        </p:tgtEl>
                                        <p:attrNameLst>
                                          <p:attrName>ppt_x</p:attrName>
                                        </p:attrNameLst>
                                      </p:cBhvr>
                                      <p:tavLst>
                                        <p:tav tm="0">
                                          <p:val>
                                            <p:strVal val="0-#ppt_w/2"/>
                                          </p:val>
                                        </p:tav>
                                        <p:tav tm="100000">
                                          <p:val>
                                            <p:strVal val="#ppt_x"/>
                                          </p:val>
                                        </p:tav>
                                      </p:tavLst>
                                    </p:anim>
                                    <p:anim calcmode="lin" valueType="num">
                                      <p:cBhvr additive="base">
                                        <p:cTn id="12" dur="500" fill="hold"/>
                                        <p:tgtEl>
                                          <p:spTgt spid="2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fill="hold" nodeType="afterEffect">
                                  <p:stCondLst>
                                    <p:cond delay="0"/>
                                  </p:stCondLst>
                                  <p:childTnLst>
                                    <p:set>
                                      <p:cBhvr>
                                        <p:cTn id="15" dur="1" fill="hold">
                                          <p:stCondLst>
                                            <p:cond delay="0"/>
                                          </p:stCondLst>
                                        </p:cTn>
                                        <p:tgtEl>
                                          <p:spTgt spid="29"/>
                                        </p:tgtEl>
                                        <p:attrNameLst>
                                          <p:attrName>style.visibility</p:attrName>
                                        </p:attrNameLst>
                                      </p:cBhvr>
                                      <p:to>
                                        <p:strVal val="visible"/>
                                      </p:to>
                                    </p:set>
                                    <p:anim calcmode="lin" valueType="num">
                                      <p:cBhvr additive="base">
                                        <p:cTn id="16" dur="500" fill="hold"/>
                                        <p:tgtEl>
                                          <p:spTgt spid="29"/>
                                        </p:tgtEl>
                                        <p:attrNameLst>
                                          <p:attrName>ppt_x</p:attrName>
                                        </p:attrNameLst>
                                      </p:cBhvr>
                                      <p:tavLst>
                                        <p:tav tm="0">
                                          <p:val>
                                            <p:strVal val="0-#ppt_w/2"/>
                                          </p:val>
                                        </p:tav>
                                        <p:tav tm="100000">
                                          <p:val>
                                            <p:strVal val="#ppt_x"/>
                                          </p:val>
                                        </p:tav>
                                      </p:tavLst>
                                    </p:anim>
                                    <p:anim calcmode="lin" valueType="num">
                                      <p:cBhvr additive="base">
                                        <p:cTn id="17" dur="500" fill="hold"/>
                                        <p:tgtEl>
                                          <p:spTgt spid="29"/>
                                        </p:tgtEl>
                                        <p:attrNameLst>
                                          <p:attrName>ppt_y</p:attrName>
                                        </p:attrNameLst>
                                      </p:cBhvr>
                                      <p:tavLst>
                                        <p:tav tm="0">
                                          <p:val>
                                            <p:strVal val="#ppt_y"/>
                                          </p:val>
                                        </p:tav>
                                        <p:tav tm="100000">
                                          <p:val>
                                            <p:strVal val="#ppt_y"/>
                                          </p:val>
                                        </p:tav>
                                      </p:tavLst>
                                    </p:anim>
                                  </p:childTnLst>
                                </p:cTn>
                              </p:par>
                            </p:childTnLst>
                          </p:cTn>
                        </p:par>
                        <p:par>
                          <p:cTn id="18" fill="hold">
                            <p:stCondLst>
                              <p:cond delay="1000"/>
                            </p:stCondLst>
                            <p:childTnLst>
                              <p:par>
                                <p:cTn id="19" presetID="2" presetClass="entr" presetSubtype="8" fill="hold" nodeType="afterEffect">
                                  <p:stCondLst>
                                    <p:cond delay="0"/>
                                  </p:stCondLst>
                                  <p:childTnLst>
                                    <p:set>
                                      <p:cBhvr>
                                        <p:cTn id="20" dur="1" fill="hold">
                                          <p:stCondLst>
                                            <p:cond delay="0"/>
                                          </p:stCondLst>
                                        </p:cTn>
                                        <p:tgtEl>
                                          <p:spTgt spid="41"/>
                                        </p:tgtEl>
                                        <p:attrNameLst>
                                          <p:attrName>style.visibility</p:attrName>
                                        </p:attrNameLst>
                                      </p:cBhvr>
                                      <p:to>
                                        <p:strVal val="visible"/>
                                      </p:to>
                                    </p:set>
                                    <p:anim calcmode="lin" valueType="num">
                                      <p:cBhvr additive="base">
                                        <p:cTn id="21" dur="500" fill="hold"/>
                                        <p:tgtEl>
                                          <p:spTgt spid="41"/>
                                        </p:tgtEl>
                                        <p:attrNameLst>
                                          <p:attrName>ppt_x</p:attrName>
                                        </p:attrNameLst>
                                      </p:cBhvr>
                                      <p:tavLst>
                                        <p:tav tm="0">
                                          <p:val>
                                            <p:strVal val="0-#ppt_w/2"/>
                                          </p:val>
                                        </p:tav>
                                        <p:tav tm="100000">
                                          <p:val>
                                            <p:strVal val="#ppt_x"/>
                                          </p:val>
                                        </p:tav>
                                      </p:tavLst>
                                    </p:anim>
                                    <p:anim calcmode="lin" valueType="num">
                                      <p:cBhvr additive="base">
                                        <p:cTn id="22" dur="500" fill="hold"/>
                                        <p:tgtEl>
                                          <p:spTgt spid="41"/>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ID="2" presetClass="entr" presetSubtype="8" fill="hold" nodeType="afterEffect">
                                  <p:stCondLst>
                                    <p:cond delay="0"/>
                                  </p:stCondLst>
                                  <p:childTnLst>
                                    <p:set>
                                      <p:cBhvr>
                                        <p:cTn id="25" dur="1" fill="hold">
                                          <p:stCondLst>
                                            <p:cond delay="0"/>
                                          </p:stCondLst>
                                        </p:cTn>
                                        <p:tgtEl>
                                          <p:spTgt spid="35"/>
                                        </p:tgtEl>
                                        <p:attrNameLst>
                                          <p:attrName>style.visibility</p:attrName>
                                        </p:attrNameLst>
                                      </p:cBhvr>
                                      <p:to>
                                        <p:strVal val="visible"/>
                                      </p:to>
                                    </p:set>
                                    <p:anim calcmode="lin" valueType="num">
                                      <p:cBhvr additive="base">
                                        <p:cTn id="26" dur="500" fill="hold"/>
                                        <p:tgtEl>
                                          <p:spTgt spid="35"/>
                                        </p:tgtEl>
                                        <p:attrNameLst>
                                          <p:attrName>ppt_x</p:attrName>
                                        </p:attrNameLst>
                                      </p:cBhvr>
                                      <p:tavLst>
                                        <p:tav tm="0">
                                          <p:val>
                                            <p:strVal val="0-#ppt_w/2"/>
                                          </p:val>
                                        </p:tav>
                                        <p:tav tm="100000">
                                          <p:val>
                                            <p:strVal val="#ppt_x"/>
                                          </p:val>
                                        </p:tav>
                                      </p:tavLst>
                                    </p:anim>
                                    <p:anim calcmode="lin" valueType="num">
                                      <p:cBhvr additive="base">
                                        <p:cTn id="27" dur="500" fill="hold"/>
                                        <p:tgtEl>
                                          <p:spTgt spid="35"/>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47"/>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A247F4C6-B29C-465C-91AF-592B6BA45F77}"/>
              </a:ext>
            </a:extLst>
          </p:cNvPr>
          <p:cNvSpPr/>
          <p:nvPr/>
        </p:nvSpPr>
        <p:spPr>
          <a:xfrm>
            <a:off x="0" y="0"/>
            <a:ext cx="12192000" cy="6858000"/>
          </a:xfrm>
          <a:prstGeom prst="rect">
            <a:avLst/>
          </a:prstGeom>
          <a:blipFill dpi="0" rotWithShape="1">
            <a:blip r:embed="rId3">
              <a:duotone>
                <a:schemeClr val="accent6">
                  <a:shade val="45000"/>
                  <a:satMod val="135000"/>
                </a:schemeClr>
                <a:prstClr val="white"/>
              </a:duotone>
              <a:alphaModFix amt="10000"/>
            </a:blip>
            <a:srcRect/>
            <a:tile tx="-762000" ty="-1905000" sx="100000" sy="100000" flip="none" algn="tl"/>
          </a:blip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20000"/>
              </a:lnSpc>
              <a:spcBef>
                <a:spcPts val="0"/>
              </a:spcBef>
              <a:spcAft>
                <a:spcPts val="10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Microsoft YaHei"/>
              <a:cs typeface="+mn-cs"/>
            </a:endParaRPr>
          </a:p>
        </p:txBody>
      </p:sp>
      <p:sp>
        <p:nvSpPr>
          <p:cNvPr id="2" name="灯片编号占位符 1">
            <a:extLst>
              <a:ext uri="{FF2B5EF4-FFF2-40B4-BE49-F238E27FC236}">
                <a16:creationId xmlns:a16="http://schemas.microsoft.com/office/drawing/2014/main" id="{88403EAC-8033-46DB-AF5B-462407B61544}"/>
              </a:ext>
            </a:extLst>
          </p:cNvPr>
          <p:cNvSpPr>
            <a:spLocks noGrp="1"/>
          </p:cNvSpPr>
          <p:nvPr>
            <p:ph type="sldNum" sz="quarter" idx="12"/>
          </p:nvPr>
        </p:nvSpPr>
        <p:spPr/>
        <p:txBody>
          <a:bodyPr/>
          <a:lstStyle/>
          <a:p>
            <a:fld id="{1AAC388E-FA9E-4A2C-95EA-1F6B3A07935A}" type="slidenum">
              <a:rPr lang="zh-CN" altLang="en-US" smtClean="0"/>
              <a:pPr/>
              <a:t>15</a:t>
            </a:fld>
            <a:endParaRPr lang="zh-CN" altLang="en-US" dirty="0"/>
          </a:p>
        </p:txBody>
      </p:sp>
      <p:sp>
        <p:nvSpPr>
          <p:cNvPr id="3" name="标题 2">
            <a:extLst>
              <a:ext uri="{FF2B5EF4-FFF2-40B4-BE49-F238E27FC236}">
                <a16:creationId xmlns:a16="http://schemas.microsoft.com/office/drawing/2014/main" id="{25A80BC7-8E9D-4F9D-A8DC-220D805DCBB3}"/>
              </a:ext>
            </a:extLst>
          </p:cNvPr>
          <p:cNvSpPr>
            <a:spLocks noGrp="1"/>
          </p:cNvSpPr>
          <p:nvPr>
            <p:ph type="title"/>
          </p:nvPr>
        </p:nvSpPr>
        <p:spPr>
          <a:xfrm>
            <a:off x="1386187" y="283266"/>
            <a:ext cx="8655953" cy="601075"/>
          </a:xfrm>
        </p:spPr>
        <p:txBody>
          <a:bodyPr/>
          <a:lstStyle/>
          <a:p>
            <a:r>
              <a:rPr lang="en-US" altLang="zh-CN" dirty="0"/>
              <a:t>05 </a:t>
            </a:r>
            <a:r>
              <a:rPr lang="zh-CN" altLang="en-US" dirty="0"/>
              <a:t>后续工作计划</a:t>
            </a:r>
          </a:p>
        </p:txBody>
      </p:sp>
      <p:sp>
        <p:nvSpPr>
          <p:cNvPr id="4" name="文本框 3">
            <a:extLst>
              <a:ext uri="{FF2B5EF4-FFF2-40B4-BE49-F238E27FC236}">
                <a16:creationId xmlns:a16="http://schemas.microsoft.com/office/drawing/2014/main" id="{BE33538B-562A-0053-0B89-0A44439AF810}"/>
              </a:ext>
            </a:extLst>
          </p:cNvPr>
          <p:cNvSpPr txBox="1"/>
          <p:nvPr/>
        </p:nvSpPr>
        <p:spPr>
          <a:xfrm>
            <a:off x="1627833" y="1019128"/>
            <a:ext cx="9475596" cy="5733363"/>
          </a:xfrm>
          <a:prstGeom prst="rect">
            <a:avLst/>
          </a:prstGeom>
          <a:noFill/>
        </p:spPr>
        <p:txBody>
          <a:bodyPr wrap="square" lIns="0" tIns="0" rIns="0" bIns="0" rtlCol="0" anchor="ctr">
            <a:normAutofit fontScale="92500" lnSpcReduction="20000"/>
          </a:bodyPr>
          <a:lstStyle/>
          <a:p>
            <a:pPr marL="342900" indent="-342900" algn="l">
              <a:lnSpc>
                <a:spcPct val="125000"/>
              </a:lnSpc>
              <a:spcAft>
                <a:spcPts val="500"/>
              </a:spcAft>
              <a:buAutoNum type="arabicPeriod"/>
            </a:pPr>
            <a:r>
              <a:rPr lang="zh-CN" altLang="en-US" sz="2800" b="1" dirty="0"/>
              <a:t>进行实车在密集障碍物环境下的避障测试； </a:t>
            </a:r>
            <a:endParaRPr lang="en-US" altLang="zh-CN" sz="2800" b="1" dirty="0"/>
          </a:p>
          <a:p>
            <a:pPr algn="l">
              <a:lnSpc>
                <a:spcPct val="125000"/>
              </a:lnSpc>
              <a:spcAft>
                <a:spcPts val="500"/>
              </a:spcAft>
            </a:pPr>
            <a:endParaRPr lang="en-US" altLang="zh-CN" sz="2800" b="1" dirty="0"/>
          </a:p>
          <a:p>
            <a:pPr algn="l">
              <a:lnSpc>
                <a:spcPct val="125000"/>
              </a:lnSpc>
              <a:spcAft>
                <a:spcPts val="500"/>
              </a:spcAft>
            </a:pPr>
            <a:r>
              <a:rPr lang="en-US" altLang="zh-CN" sz="2800" b="1" dirty="0"/>
              <a:t>2. </a:t>
            </a:r>
            <a:r>
              <a:rPr lang="zh-CN" altLang="en-US" sz="2800" b="1" dirty="0"/>
              <a:t>优化雷达与摄像头的连接结构，使两者相对位姿固定，防止外参变化；</a:t>
            </a:r>
            <a:endParaRPr lang="en-US" altLang="zh-CN" sz="2800" b="1" dirty="0"/>
          </a:p>
          <a:p>
            <a:pPr algn="l">
              <a:lnSpc>
                <a:spcPct val="125000"/>
              </a:lnSpc>
              <a:spcAft>
                <a:spcPts val="500"/>
              </a:spcAft>
            </a:pPr>
            <a:r>
              <a:rPr lang="zh-CN" altLang="en-US" sz="2800" b="1" dirty="0"/>
              <a:t> </a:t>
            </a:r>
            <a:endParaRPr lang="en-US" altLang="zh-CN" sz="2800" b="1" dirty="0"/>
          </a:p>
          <a:p>
            <a:pPr algn="l">
              <a:lnSpc>
                <a:spcPct val="125000"/>
              </a:lnSpc>
              <a:spcAft>
                <a:spcPts val="500"/>
              </a:spcAft>
            </a:pPr>
            <a:r>
              <a:rPr lang="en-US" altLang="zh-CN" sz="2800" b="1" dirty="0"/>
              <a:t>3. </a:t>
            </a:r>
            <a:r>
              <a:rPr lang="zh-CN" altLang="en-US" sz="2800" b="1" dirty="0"/>
              <a:t>更改实车的指令控制方式，尝试简易环境的自主探索。 </a:t>
            </a:r>
            <a:endParaRPr lang="en-US" altLang="zh-CN" sz="2800" b="1" dirty="0"/>
          </a:p>
          <a:p>
            <a:pPr algn="l">
              <a:lnSpc>
                <a:spcPct val="125000"/>
              </a:lnSpc>
              <a:spcAft>
                <a:spcPts val="500"/>
              </a:spcAft>
            </a:pPr>
            <a:endParaRPr lang="en-US" altLang="zh-CN" sz="2800" b="1" dirty="0"/>
          </a:p>
          <a:p>
            <a:pPr algn="l">
              <a:lnSpc>
                <a:spcPct val="125000"/>
              </a:lnSpc>
              <a:spcAft>
                <a:spcPts val="500"/>
              </a:spcAft>
            </a:pPr>
            <a:r>
              <a:rPr lang="en-US" altLang="zh-CN" sz="2800" b="1" dirty="0"/>
              <a:t>4. </a:t>
            </a:r>
            <a:r>
              <a:rPr lang="zh-CN" altLang="en-US" sz="2800" b="1" dirty="0"/>
              <a:t>将自主规划控制，点云上色和</a:t>
            </a:r>
            <a:r>
              <a:rPr lang="en-US" altLang="zh-CN" sz="2800" b="1" dirty="0"/>
              <a:t>mesh</a:t>
            </a:r>
            <a:r>
              <a:rPr lang="zh-CN" altLang="en-US" sz="2800" b="1" dirty="0"/>
              <a:t>搭载到小车，实现小车实时自主行驶和上色，并在测绘后生成</a:t>
            </a:r>
            <a:r>
              <a:rPr lang="en-US" altLang="zh-CN" sz="2800" b="1" dirty="0"/>
              <a:t>mesh</a:t>
            </a:r>
            <a:r>
              <a:rPr lang="zh-CN" altLang="en-US" sz="2800" b="1" dirty="0"/>
              <a:t>； </a:t>
            </a:r>
            <a:endParaRPr lang="en-US" altLang="zh-CN" sz="2800" b="1" dirty="0"/>
          </a:p>
          <a:p>
            <a:pPr algn="l">
              <a:lnSpc>
                <a:spcPct val="125000"/>
              </a:lnSpc>
              <a:spcAft>
                <a:spcPts val="500"/>
              </a:spcAft>
            </a:pPr>
            <a:endParaRPr lang="en-US" altLang="zh-CN" sz="2800" b="1" dirty="0"/>
          </a:p>
          <a:p>
            <a:pPr algn="l">
              <a:lnSpc>
                <a:spcPct val="125000"/>
              </a:lnSpc>
              <a:spcAft>
                <a:spcPts val="500"/>
              </a:spcAft>
            </a:pPr>
            <a:r>
              <a:rPr lang="en-US" altLang="zh-CN" sz="2800" b="1" dirty="0"/>
              <a:t>5. </a:t>
            </a:r>
            <a:r>
              <a:rPr lang="zh-CN" altLang="en-US" sz="2800" b="1" dirty="0"/>
              <a:t>为保证点云上色时的点云数据和图片数据获取同步，在雷达和相机上采用硬件时间同步。</a:t>
            </a:r>
          </a:p>
        </p:txBody>
      </p:sp>
    </p:spTree>
    <p:extLst>
      <p:ext uri="{BB962C8B-B14F-4D97-AF65-F5344CB8AC3E}">
        <p14:creationId xmlns:p14="http://schemas.microsoft.com/office/powerpoint/2010/main" val="28626772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4F03A757-8AC4-F938-32B0-054A044226A5}"/>
              </a:ext>
            </a:extLst>
          </p:cNvPr>
          <p:cNvSpPr/>
          <p:nvPr/>
        </p:nvSpPr>
        <p:spPr>
          <a:xfrm>
            <a:off x="974690" y="2109017"/>
            <a:ext cx="4255403" cy="254606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CD24A3FF-5B25-4990-9A49-A62A9E788E91}"/>
              </a:ext>
            </a:extLst>
          </p:cNvPr>
          <p:cNvSpPr/>
          <p:nvPr/>
        </p:nvSpPr>
        <p:spPr>
          <a:xfrm>
            <a:off x="-12523" y="14947"/>
            <a:ext cx="12192000" cy="6858000"/>
          </a:xfrm>
          <a:prstGeom prst="rect">
            <a:avLst/>
          </a:prstGeom>
          <a:blipFill dpi="0" rotWithShape="1">
            <a:blip r:embed="rId2">
              <a:duotone>
                <a:schemeClr val="accent6">
                  <a:shade val="45000"/>
                  <a:satMod val="135000"/>
                </a:schemeClr>
                <a:prstClr val="white"/>
              </a:duotone>
              <a:alphaModFix amt="10000"/>
            </a:blip>
            <a:srcRect/>
            <a:tile tx="-762000" ty="-1905000" sx="100000" sy="100000" flip="none" algn="tl"/>
          </a:blip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20000"/>
              </a:lnSpc>
              <a:spcBef>
                <a:spcPts val="0"/>
              </a:spcBef>
              <a:spcAft>
                <a:spcPts val="10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Microsoft YaHei"/>
              <a:cs typeface="+mn-cs"/>
            </a:endParaRPr>
          </a:p>
        </p:txBody>
      </p:sp>
      <p:grpSp>
        <p:nvGrpSpPr>
          <p:cNvPr id="5" name="组合 4">
            <a:extLst>
              <a:ext uri="{FF2B5EF4-FFF2-40B4-BE49-F238E27FC236}">
                <a16:creationId xmlns:a16="http://schemas.microsoft.com/office/drawing/2014/main" id="{15DB3149-59ED-4AD9-9833-4E6A4E467A58}"/>
              </a:ext>
            </a:extLst>
          </p:cNvPr>
          <p:cNvGrpSpPr/>
          <p:nvPr/>
        </p:nvGrpSpPr>
        <p:grpSpPr>
          <a:xfrm>
            <a:off x="7027667" y="537616"/>
            <a:ext cx="6961907" cy="7021575"/>
            <a:chOff x="4038600" y="2259880"/>
            <a:chExt cx="2647060" cy="2669747"/>
          </a:xfrm>
          <a:solidFill>
            <a:srgbClr val="A6A6A6">
              <a:alpha val="20000"/>
            </a:srgbClr>
          </a:solidFill>
        </p:grpSpPr>
        <p:sp>
          <p:nvSpPr>
            <p:cNvPr id="6" name="Freeform 105">
              <a:extLst>
                <a:ext uri="{FF2B5EF4-FFF2-40B4-BE49-F238E27FC236}">
                  <a16:creationId xmlns:a16="http://schemas.microsoft.com/office/drawing/2014/main" id="{CA5E94FF-AD77-40B3-833D-B89CEAA89EC3}"/>
                </a:ext>
              </a:extLst>
            </p:cNvPr>
            <p:cNvSpPr>
              <a:spLocks noEditPoints="1"/>
            </p:cNvSpPr>
            <p:nvPr userDrawn="1"/>
          </p:nvSpPr>
          <p:spPr bwMode="auto">
            <a:xfrm>
              <a:off x="4038600" y="2259880"/>
              <a:ext cx="2647060" cy="2669747"/>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7" name="Freeform 106">
              <a:extLst>
                <a:ext uri="{FF2B5EF4-FFF2-40B4-BE49-F238E27FC236}">
                  <a16:creationId xmlns:a16="http://schemas.microsoft.com/office/drawing/2014/main" id="{85A80768-5AF0-4902-8B26-DBE118455082}"/>
                </a:ext>
              </a:extLst>
            </p:cNvPr>
            <p:cNvSpPr>
              <a:spLocks/>
            </p:cNvSpPr>
            <p:nvPr userDrawn="1"/>
          </p:nvSpPr>
          <p:spPr bwMode="auto">
            <a:xfrm>
              <a:off x="4636079" y="2857359"/>
              <a:ext cx="1459664" cy="130840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8" name="Freeform 107">
              <a:extLst>
                <a:ext uri="{FF2B5EF4-FFF2-40B4-BE49-F238E27FC236}">
                  <a16:creationId xmlns:a16="http://schemas.microsoft.com/office/drawing/2014/main" id="{5C9ADF6C-4633-4EFB-BAC0-CD8297CF962F}"/>
                </a:ext>
              </a:extLst>
            </p:cNvPr>
            <p:cNvSpPr>
              <a:spLocks/>
            </p:cNvSpPr>
            <p:nvPr userDrawn="1"/>
          </p:nvSpPr>
          <p:spPr bwMode="auto">
            <a:xfrm>
              <a:off x="4174734" y="3825426"/>
              <a:ext cx="302521" cy="219328"/>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9" name="Freeform 108">
              <a:extLst>
                <a:ext uri="{FF2B5EF4-FFF2-40B4-BE49-F238E27FC236}">
                  <a16:creationId xmlns:a16="http://schemas.microsoft.com/office/drawing/2014/main" id="{EF479A8E-B148-4CA3-8D74-1538A7BBF350}"/>
                </a:ext>
              </a:extLst>
            </p:cNvPr>
            <p:cNvSpPr>
              <a:spLocks/>
            </p:cNvSpPr>
            <p:nvPr userDrawn="1"/>
          </p:nvSpPr>
          <p:spPr bwMode="auto">
            <a:xfrm>
              <a:off x="4265491" y="3984249"/>
              <a:ext cx="287395" cy="234454"/>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0" name="Freeform 109">
              <a:extLst>
                <a:ext uri="{FF2B5EF4-FFF2-40B4-BE49-F238E27FC236}">
                  <a16:creationId xmlns:a16="http://schemas.microsoft.com/office/drawing/2014/main" id="{0036AF95-A86C-457C-9320-D9CC5D1D4809}"/>
                </a:ext>
              </a:extLst>
            </p:cNvPr>
            <p:cNvSpPr>
              <a:spLocks/>
            </p:cNvSpPr>
            <p:nvPr userDrawn="1"/>
          </p:nvSpPr>
          <p:spPr bwMode="auto">
            <a:xfrm>
              <a:off x="4348684" y="4120384"/>
              <a:ext cx="287395" cy="249580"/>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1" name="Freeform 110">
              <a:extLst>
                <a:ext uri="{FF2B5EF4-FFF2-40B4-BE49-F238E27FC236}">
                  <a16:creationId xmlns:a16="http://schemas.microsoft.com/office/drawing/2014/main" id="{C33E07B6-C782-4E05-83B8-662CEF87E625}"/>
                </a:ext>
              </a:extLst>
            </p:cNvPr>
            <p:cNvSpPr>
              <a:spLocks/>
            </p:cNvSpPr>
            <p:nvPr userDrawn="1"/>
          </p:nvSpPr>
          <p:spPr bwMode="auto">
            <a:xfrm>
              <a:off x="4583138" y="4332148"/>
              <a:ext cx="181513" cy="219328"/>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2" name="Freeform 111">
              <a:extLst>
                <a:ext uri="{FF2B5EF4-FFF2-40B4-BE49-F238E27FC236}">
                  <a16:creationId xmlns:a16="http://schemas.microsoft.com/office/drawing/2014/main" id="{CAB6E7FD-9FC4-46D6-A8AF-3610A8E9840E}"/>
                </a:ext>
              </a:extLst>
            </p:cNvPr>
            <p:cNvSpPr>
              <a:spLocks noEditPoints="1"/>
            </p:cNvSpPr>
            <p:nvPr userDrawn="1"/>
          </p:nvSpPr>
          <p:spPr bwMode="auto">
            <a:xfrm>
              <a:off x="4643642" y="4392652"/>
              <a:ext cx="219328" cy="264706"/>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3" name="Freeform 112">
              <a:extLst>
                <a:ext uri="{FF2B5EF4-FFF2-40B4-BE49-F238E27FC236}">
                  <a16:creationId xmlns:a16="http://schemas.microsoft.com/office/drawing/2014/main" id="{A53C287A-22DF-43FE-9E28-39FFE3628832}"/>
                </a:ext>
              </a:extLst>
            </p:cNvPr>
            <p:cNvSpPr>
              <a:spLocks/>
            </p:cNvSpPr>
            <p:nvPr/>
          </p:nvSpPr>
          <p:spPr bwMode="auto">
            <a:xfrm>
              <a:off x="4794903" y="4438031"/>
              <a:ext cx="242017" cy="294958"/>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4" name="Freeform 113">
              <a:extLst>
                <a:ext uri="{FF2B5EF4-FFF2-40B4-BE49-F238E27FC236}">
                  <a16:creationId xmlns:a16="http://schemas.microsoft.com/office/drawing/2014/main" id="{D0895BDF-F5F6-4F2C-B827-A0624BBEDDAA}"/>
                </a:ext>
              </a:extLst>
            </p:cNvPr>
            <p:cNvSpPr>
              <a:spLocks/>
            </p:cNvSpPr>
            <p:nvPr userDrawn="1"/>
          </p:nvSpPr>
          <p:spPr bwMode="auto">
            <a:xfrm>
              <a:off x="4983978" y="4506098"/>
              <a:ext cx="173950" cy="272269"/>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5" name="Freeform 114">
              <a:extLst>
                <a:ext uri="{FF2B5EF4-FFF2-40B4-BE49-F238E27FC236}">
                  <a16:creationId xmlns:a16="http://schemas.microsoft.com/office/drawing/2014/main" id="{65F4D8D5-1F09-4DF9-96C8-4212FAF8D7A2}"/>
                </a:ext>
              </a:extLst>
            </p:cNvPr>
            <p:cNvSpPr>
              <a:spLocks/>
            </p:cNvSpPr>
            <p:nvPr userDrawn="1"/>
          </p:nvSpPr>
          <p:spPr bwMode="auto">
            <a:xfrm>
              <a:off x="5301626" y="4543913"/>
              <a:ext cx="143698" cy="249580"/>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6" name="Freeform 115">
              <a:extLst>
                <a:ext uri="{FF2B5EF4-FFF2-40B4-BE49-F238E27FC236}">
                  <a16:creationId xmlns:a16="http://schemas.microsoft.com/office/drawing/2014/main" id="{66B894D5-DA3E-47F9-A730-B217E7838A50}"/>
                </a:ext>
              </a:extLst>
            </p:cNvPr>
            <p:cNvSpPr>
              <a:spLocks/>
            </p:cNvSpPr>
            <p:nvPr userDrawn="1"/>
          </p:nvSpPr>
          <p:spPr bwMode="auto">
            <a:xfrm>
              <a:off x="5460449" y="4521224"/>
              <a:ext cx="158824" cy="272269"/>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7" name="Freeform 116">
              <a:extLst>
                <a:ext uri="{FF2B5EF4-FFF2-40B4-BE49-F238E27FC236}">
                  <a16:creationId xmlns:a16="http://schemas.microsoft.com/office/drawing/2014/main" id="{B25EF5FC-11D3-4081-B8D2-BF7D1A264C65}"/>
                </a:ext>
              </a:extLst>
            </p:cNvPr>
            <p:cNvSpPr>
              <a:spLocks/>
            </p:cNvSpPr>
            <p:nvPr userDrawn="1"/>
          </p:nvSpPr>
          <p:spPr bwMode="auto">
            <a:xfrm>
              <a:off x="5611710" y="4506098"/>
              <a:ext cx="105882" cy="249580"/>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8" name="Freeform 117">
              <a:extLst>
                <a:ext uri="{FF2B5EF4-FFF2-40B4-BE49-F238E27FC236}">
                  <a16:creationId xmlns:a16="http://schemas.microsoft.com/office/drawing/2014/main" id="{CC3FCC39-D27F-44F5-A173-F69846EB0D84}"/>
                </a:ext>
              </a:extLst>
            </p:cNvPr>
            <p:cNvSpPr>
              <a:spLocks/>
            </p:cNvSpPr>
            <p:nvPr userDrawn="1"/>
          </p:nvSpPr>
          <p:spPr bwMode="auto">
            <a:xfrm>
              <a:off x="5664651" y="4438031"/>
              <a:ext cx="173950" cy="279832"/>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9" name="Freeform 118">
              <a:extLst>
                <a:ext uri="{FF2B5EF4-FFF2-40B4-BE49-F238E27FC236}">
                  <a16:creationId xmlns:a16="http://schemas.microsoft.com/office/drawing/2014/main" id="{AF47BA9B-1AC0-4A2F-B8EA-BBC12C767F85}"/>
                </a:ext>
              </a:extLst>
            </p:cNvPr>
            <p:cNvSpPr>
              <a:spLocks/>
            </p:cNvSpPr>
            <p:nvPr userDrawn="1"/>
          </p:nvSpPr>
          <p:spPr bwMode="auto">
            <a:xfrm>
              <a:off x="5808348" y="4369963"/>
              <a:ext cx="249580" cy="287395"/>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0" name="Freeform 119">
              <a:extLst>
                <a:ext uri="{FF2B5EF4-FFF2-40B4-BE49-F238E27FC236}">
                  <a16:creationId xmlns:a16="http://schemas.microsoft.com/office/drawing/2014/main" id="{576FD243-5A2F-4E29-A3A1-5DF612DED91E}"/>
                </a:ext>
              </a:extLst>
            </p:cNvPr>
            <p:cNvSpPr>
              <a:spLocks noEditPoints="1"/>
            </p:cNvSpPr>
            <p:nvPr userDrawn="1"/>
          </p:nvSpPr>
          <p:spPr bwMode="auto">
            <a:xfrm>
              <a:off x="5936920" y="4309459"/>
              <a:ext cx="257143" cy="257143"/>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1" name="Freeform 120">
              <a:extLst>
                <a:ext uri="{FF2B5EF4-FFF2-40B4-BE49-F238E27FC236}">
                  <a16:creationId xmlns:a16="http://schemas.microsoft.com/office/drawing/2014/main" id="{BAB1BB90-574F-438D-A00A-AD9EA61F232D}"/>
                </a:ext>
              </a:extLst>
            </p:cNvPr>
            <p:cNvSpPr>
              <a:spLocks/>
            </p:cNvSpPr>
            <p:nvPr userDrawn="1"/>
          </p:nvSpPr>
          <p:spPr bwMode="auto">
            <a:xfrm>
              <a:off x="6073054" y="4196014"/>
              <a:ext cx="257143" cy="219328"/>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2" name="Freeform 121">
              <a:extLst>
                <a:ext uri="{FF2B5EF4-FFF2-40B4-BE49-F238E27FC236}">
                  <a16:creationId xmlns:a16="http://schemas.microsoft.com/office/drawing/2014/main" id="{433B01C4-B4D6-41EC-B313-96E8AF87CB3D}"/>
                </a:ext>
              </a:extLst>
            </p:cNvPr>
            <p:cNvSpPr>
              <a:spLocks/>
            </p:cNvSpPr>
            <p:nvPr userDrawn="1"/>
          </p:nvSpPr>
          <p:spPr bwMode="auto">
            <a:xfrm>
              <a:off x="6156248" y="4120384"/>
              <a:ext cx="234454" cy="158823"/>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3" name="Freeform 122">
              <a:extLst>
                <a:ext uri="{FF2B5EF4-FFF2-40B4-BE49-F238E27FC236}">
                  <a16:creationId xmlns:a16="http://schemas.microsoft.com/office/drawing/2014/main" id="{5B77FF11-5D65-4268-A547-C1E134BA1599}"/>
                </a:ext>
              </a:extLst>
            </p:cNvPr>
            <p:cNvSpPr>
              <a:spLocks/>
            </p:cNvSpPr>
            <p:nvPr userDrawn="1"/>
          </p:nvSpPr>
          <p:spPr bwMode="auto">
            <a:xfrm>
              <a:off x="6194063" y="3953997"/>
              <a:ext cx="272269" cy="211765"/>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4" name="Freeform 123">
              <a:extLst>
                <a:ext uri="{FF2B5EF4-FFF2-40B4-BE49-F238E27FC236}">
                  <a16:creationId xmlns:a16="http://schemas.microsoft.com/office/drawing/2014/main" id="{712DF21D-7D89-4695-A376-64C149701048}"/>
                </a:ext>
              </a:extLst>
            </p:cNvPr>
            <p:cNvSpPr>
              <a:spLocks/>
            </p:cNvSpPr>
            <p:nvPr userDrawn="1"/>
          </p:nvSpPr>
          <p:spPr bwMode="auto">
            <a:xfrm>
              <a:off x="6254567" y="3810300"/>
              <a:ext cx="272269" cy="173950"/>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5" name="Freeform 124">
              <a:extLst>
                <a:ext uri="{FF2B5EF4-FFF2-40B4-BE49-F238E27FC236}">
                  <a16:creationId xmlns:a16="http://schemas.microsoft.com/office/drawing/2014/main" id="{999CAAF6-E365-46DC-875A-8C619913C104}"/>
                </a:ext>
              </a:extLst>
            </p:cNvPr>
            <p:cNvSpPr>
              <a:spLocks/>
            </p:cNvSpPr>
            <p:nvPr userDrawn="1"/>
          </p:nvSpPr>
          <p:spPr bwMode="auto">
            <a:xfrm>
              <a:off x="4462130" y="4286770"/>
              <a:ext cx="257143" cy="189076"/>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6" name="Freeform 125">
              <a:extLst>
                <a:ext uri="{FF2B5EF4-FFF2-40B4-BE49-F238E27FC236}">
                  <a16:creationId xmlns:a16="http://schemas.microsoft.com/office/drawing/2014/main" id="{DE9D805D-1620-4BE2-8465-05B3FA89C86B}"/>
                </a:ext>
              </a:extLst>
            </p:cNvPr>
            <p:cNvSpPr>
              <a:spLocks noEditPoints="1"/>
            </p:cNvSpPr>
            <p:nvPr userDrawn="1"/>
          </p:nvSpPr>
          <p:spPr bwMode="auto">
            <a:xfrm>
              <a:off x="4938600" y="4203577"/>
              <a:ext cx="801681" cy="249580"/>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7" name="Freeform 126">
              <a:extLst>
                <a:ext uri="{FF2B5EF4-FFF2-40B4-BE49-F238E27FC236}">
                  <a16:creationId xmlns:a16="http://schemas.microsoft.com/office/drawing/2014/main" id="{6E770AFC-3D56-47C3-83CD-89B6FE546FE6}"/>
                </a:ext>
              </a:extLst>
            </p:cNvPr>
            <p:cNvSpPr>
              <a:spLocks/>
            </p:cNvSpPr>
            <p:nvPr userDrawn="1"/>
          </p:nvSpPr>
          <p:spPr bwMode="auto">
            <a:xfrm>
              <a:off x="5778096" y="2774166"/>
              <a:ext cx="105882" cy="105882"/>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8" name="Freeform 127">
              <a:extLst>
                <a:ext uri="{FF2B5EF4-FFF2-40B4-BE49-F238E27FC236}">
                  <a16:creationId xmlns:a16="http://schemas.microsoft.com/office/drawing/2014/main" id="{7CB66407-D33F-4E92-AB5F-7529EEA63230}"/>
                </a:ext>
              </a:extLst>
            </p:cNvPr>
            <p:cNvSpPr>
              <a:spLocks/>
            </p:cNvSpPr>
            <p:nvPr userDrawn="1"/>
          </p:nvSpPr>
          <p:spPr bwMode="auto">
            <a:xfrm>
              <a:off x="5505827" y="2456519"/>
              <a:ext cx="385714" cy="340336"/>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9" name="Freeform 128">
              <a:extLst>
                <a:ext uri="{FF2B5EF4-FFF2-40B4-BE49-F238E27FC236}">
                  <a16:creationId xmlns:a16="http://schemas.microsoft.com/office/drawing/2014/main" id="{ABC96426-11FA-4693-884B-69A5F524C224}"/>
                </a:ext>
              </a:extLst>
            </p:cNvPr>
            <p:cNvSpPr>
              <a:spLocks/>
            </p:cNvSpPr>
            <p:nvPr userDrawn="1"/>
          </p:nvSpPr>
          <p:spPr bwMode="auto">
            <a:xfrm>
              <a:off x="4862970" y="2668283"/>
              <a:ext cx="151261" cy="310084"/>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0" name="Freeform 129">
              <a:extLst>
                <a:ext uri="{FF2B5EF4-FFF2-40B4-BE49-F238E27FC236}">
                  <a16:creationId xmlns:a16="http://schemas.microsoft.com/office/drawing/2014/main" id="{62B95493-1B59-46DC-87B0-1A33C8E1ADCB}"/>
                </a:ext>
              </a:extLst>
            </p:cNvPr>
            <p:cNvSpPr>
              <a:spLocks/>
            </p:cNvSpPr>
            <p:nvPr userDrawn="1"/>
          </p:nvSpPr>
          <p:spPr bwMode="auto">
            <a:xfrm>
              <a:off x="5067172" y="2592653"/>
              <a:ext cx="121008" cy="121008"/>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1" name="Freeform 130">
              <a:extLst>
                <a:ext uri="{FF2B5EF4-FFF2-40B4-BE49-F238E27FC236}">
                  <a16:creationId xmlns:a16="http://schemas.microsoft.com/office/drawing/2014/main" id="{B4E9E3A2-33B6-4199-924E-F825770F9DF5}"/>
                </a:ext>
              </a:extLst>
            </p:cNvPr>
            <p:cNvSpPr>
              <a:spLocks/>
            </p:cNvSpPr>
            <p:nvPr userDrawn="1"/>
          </p:nvSpPr>
          <p:spPr bwMode="auto">
            <a:xfrm>
              <a:off x="4855407" y="2638031"/>
              <a:ext cx="90756" cy="105882"/>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2" name="Freeform 131">
              <a:extLst>
                <a:ext uri="{FF2B5EF4-FFF2-40B4-BE49-F238E27FC236}">
                  <a16:creationId xmlns:a16="http://schemas.microsoft.com/office/drawing/2014/main" id="{22DA8431-A659-4EAC-B297-7BB2C7193480}"/>
                </a:ext>
              </a:extLst>
            </p:cNvPr>
            <p:cNvSpPr>
              <a:spLocks/>
            </p:cNvSpPr>
            <p:nvPr userDrawn="1"/>
          </p:nvSpPr>
          <p:spPr bwMode="auto">
            <a:xfrm>
              <a:off x="5029357" y="2471645"/>
              <a:ext cx="143698" cy="158823"/>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3" name="Freeform 132">
              <a:extLst>
                <a:ext uri="{FF2B5EF4-FFF2-40B4-BE49-F238E27FC236}">
                  <a16:creationId xmlns:a16="http://schemas.microsoft.com/office/drawing/2014/main" id="{7D94DE93-DE4B-4A82-8D17-7B5A53F4718E}"/>
                </a:ext>
              </a:extLst>
            </p:cNvPr>
            <p:cNvSpPr>
              <a:spLocks/>
            </p:cNvSpPr>
            <p:nvPr userDrawn="1"/>
          </p:nvSpPr>
          <p:spPr bwMode="auto">
            <a:xfrm>
              <a:off x="4855407" y="2509460"/>
              <a:ext cx="90756" cy="98319"/>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4" name="Freeform 133">
              <a:extLst>
                <a:ext uri="{FF2B5EF4-FFF2-40B4-BE49-F238E27FC236}">
                  <a16:creationId xmlns:a16="http://schemas.microsoft.com/office/drawing/2014/main" id="{86C636EB-473B-4F46-993E-34418EE09B91}"/>
                </a:ext>
              </a:extLst>
            </p:cNvPr>
            <p:cNvSpPr>
              <a:spLocks/>
            </p:cNvSpPr>
            <p:nvPr userDrawn="1"/>
          </p:nvSpPr>
          <p:spPr bwMode="auto">
            <a:xfrm>
              <a:off x="4356247" y="2880048"/>
              <a:ext cx="355462" cy="627731"/>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5" name="Freeform 134">
              <a:extLst>
                <a:ext uri="{FF2B5EF4-FFF2-40B4-BE49-F238E27FC236}">
                  <a16:creationId xmlns:a16="http://schemas.microsoft.com/office/drawing/2014/main" id="{C811055B-A46B-40C8-BB22-641FF430FE2E}"/>
                </a:ext>
              </a:extLst>
            </p:cNvPr>
            <p:cNvSpPr>
              <a:spLocks/>
            </p:cNvSpPr>
            <p:nvPr userDrawn="1"/>
          </p:nvSpPr>
          <p:spPr bwMode="auto">
            <a:xfrm>
              <a:off x="4303306" y="3235510"/>
              <a:ext cx="98319" cy="83193"/>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6" name="Freeform 135">
              <a:extLst>
                <a:ext uri="{FF2B5EF4-FFF2-40B4-BE49-F238E27FC236}">
                  <a16:creationId xmlns:a16="http://schemas.microsoft.com/office/drawing/2014/main" id="{52D8C7B4-289D-4089-8B92-0A6444C1B624}"/>
                </a:ext>
              </a:extLst>
            </p:cNvPr>
            <p:cNvSpPr>
              <a:spLocks/>
            </p:cNvSpPr>
            <p:nvPr userDrawn="1"/>
          </p:nvSpPr>
          <p:spPr bwMode="auto">
            <a:xfrm>
              <a:off x="4212550" y="3137191"/>
              <a:ext cx="105882" cy="98319"/>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7" name="Freeform 136">
              <a:extLst>
                <a:ext uri="{FF2B5EF4-FFF2-40B4-BE49-F238E27FC236}">
                  <a16:creationId xmlns:a16="http://schemas.microsoft.com/office/drawing/2014/main" id="{557B5973-68A4-492F-A41D-6134B9B68D86}"/>
                </a:ext>
              </a:extLst>
            </p:cNvPr>
            <p:cNvSpPr>
              <a:spLocks/>
            </p:cNvSpPr>
            <p:nvPr userDrawn="1"/>
          </p:nvSpPr>
          <p:spPr bwMode="auto">
            <a:xfrm>
              <a:off x="4749525" y="3212821"/>
              <a:ext cx="1232773" cy="1066386"/>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8" name="Freeform 137">
              <a:extLst>
                <a:ext uri="{FF2B5EF4-FFF2-40B4-BE49-F238E27FC236}">
                  <a16:creationId xmlns:a16="http://schemas.microsoft.com/office/drawing/2014/main" id="{D8990FAF-28BF-45A9-AAF5-46FA81986CDB}"/>
                </a:ext>
              </a:extLst>
            </p:cNvPr>
            <p:cNvSpPr>
              <a:spLocks noEditPoints="1"/>
            </p:cNvSpPr>
            <p:nvPr userDrawn="1"/>
          </p:nvSpPr>
          <p:spPr bwMode="auto">
            <a:xfrm>
              <a:off x="6004987" y="2993493"/>
              <a:ext cx="484034" cy="325210"/>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9" name="Freeform 138">
              <a:extLst>
                <a:ext uri="{FF2B5EF4-FFF2-40B4-BE49-F238E27FC236}">
                  <a16:creationId xmlns:a16="http://schemas.microsoft.com/office/drawing/2014/main" id="{715D988F-0CB4-4028-ABA0-C728BB940574}"/>
                </a:ext>
              </a:extLst>
            </p:cNvPr>
            <p:cNvSpPr>
              <a:spLocks/>
            </p:cNvSpPr>
            <p:nvPr userDrawn="1"/>
          </p:nvSpPr>
          <p:spPr bwMode="auto">
            <a:xfrm>
              <a:off x="6194063" y="2940552"/>
              <a:ext cx="75630" cy="143697"/>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0" name="Freeform 139">
              <a:extLst>
                <a:ext uri="{FF2B5EF4-FFF2-40B4-BE49-F238E27FC236}">
                  <a16:creationId xmlns:a16="http://schemas.microsoft.com/office/drawing/2014/main" id="{241CFF67-BB26-4952-9A29-B292E7659A01}"/>
                </a:ext>
              </a:extLst>
            </p:cNvPr>
            <p:cNvSpPr>
              <a:spLocks/>
            </p:cNvSpPr>
            <p:nvPr userDrawn="1"/>
          </p:nvSpPr>
          <p:spPr bwMode="auto">
            <a:xfrm>
              <a:off x="6194063" y="2940552"/>
              <a:ext cx="75630" cy="143697"/>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1" name="Freeform 140">
              <a:extLst>
                <a:ext uri="{FF2B5EF4-FFF2-40B4-BE49-F238E27FC236}">
                  <a16:creationId xmlns:a16="http://schemas.microsoft.com/office/drawing/2014/main" id="{8FD41C9C-EFAD-491C-9103-21FBEB2DE728}"/>
                </a:ext>
              </a:extLst>
            </p:cNvPr>
            <p:cNvSpPr>
              <a:spLocks/>
            </p:cNvSpPr>
            <p:nvPr userDrawn="1"/>
          </p:nvSpPr>
          <p:spPr bwMode="auto">
            <a:xfrm>
              <a:off x="6118433" y="2993493"/>
              <a:ext cx="52941" cy="68067"/>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2" name="Freeform 141">
              <a:extLst>
                <a:ext uri="{FF2B5EF4-FFF2-40B4-BE49-F238E27FC236}">
                  <a16:creationId xmlns:a16="http://schemas.microsoft.com/office/drawing/2014/main" id="{1727935D-B132-4AA3-85AC-C7CDCA5CCB7A}"/>
                </a:ext>
              </a:extLst>
            </p:cNvPr>
            <p:cNvSpPr>
              <a:spLocks/>
            </p:cNvSpPr>
            <p:nvPr userDrawn="1"/>
          </p:nvSpPr>
          <p:spPr bwMode="auto">
            <a:xfrm>
              <a:off x="6118433" y="2993493"/>
              <a:ext cx="52941" cy="68067"/>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grpSp>
      <p:sp>
        <p:nvSpPr>
          <p:cNvPr id="2" name="文本占位符 1">
            <a:extLst>
              <a:ext uri="{FF2B5EF4-FFF2-40B4-BE49-F238E27FC236}">
                <a16:creationId xmlns:a16="http://schemas.microsoft.com/office/drawing/2014/main" id="{ED4E362B-FA84-4446-A625-CEBAAB56C157}"/>
              </a:ext>
            </a:extLst>
          </p:cNvPr>
          <p:cNvSpPr>
            <a:spLocks noGrp="1"/>
          </p:cNvSpPr>
          <p:nvPr>
            <p:ph type="body" sz="quarter" idx="14"/>
          </p:nvPr>
        </p:nvSpPr>
        <p:spPr/>
        <p:txBody>
          <a:bodyPr/>
          <a:lstStyle/>
          <a:p>
            <a:endParaRPr lang="zh-CN" altLang="en-US" dirty="0"/>
          </a:p>
        </p:txBody>
      </p:sp>
      <p:sp>
        <p:nvSpPr>
          <p:cNvPr id="43" name="矩形 42">
            <a:extLst>
              <a:ext uri="{FF2B5EF4-FFF2-40B4-BE49-F238E27FC236}">
                <a16:creationId xmlns:a16="http://schemas.microsoft.com/office/drawing/2014/main" id="{E45E6781-9E92-1AB3-0922-4F0ACE9E2878}"/>
              </a:ext>
            </a:extLst>
          </p:cNvPr>
          <p:cNvSpPr/>
          <p:nvPr/>
        </p:nvSpPr>
        <p:spPr>
          <a:xfrm>
            <a:off x="1451982" y="4741289"/>
            <a:ext cx="2869915" cy="1465305"/>
          </a:xfrm>
          <a:prstGeom prst="rect">
            <a:avLst/>
          </a:prstGeom>
          <a:solidFill>
            <a:srgbClr val="1D5595"/>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44" name="文本框 43">
            <a:extLst>
              <a:ext uri="{FF2B5EF4-FFF2-40B4-BE49-F238E27FC236}">
                <a16:creationId xmlns:a16="http://schemas.microsoft.com/office/drawing/2014/main" id="{74F5C2B2-EE16-5AC5-6E53-06CE3E059EB6}"/>
              </a:ext>
            </a:extLst>
          </p:cNvPr>
          <p:cNvSpPr txBox="1"/>
          <p:nvPr/>
        </p:nvSpPr>
        <p:spPr>
          <a:xfrm>
            <a:off x="1515340" y="4813161"/>
            <a:ext cx="2743200" cy="1333758"/>
          </a:xfrm>
          <a:prstGeom prst="rect">
            <a:avLst/>
          </a:prstGeom>
          <a:noFill/>
        </p:spPr>
        <p:txBody>
          <a:bodyPr wrap="square" lIns="0" tIns="0" rIns="0" bIns="0" rtlCol="0" anchor="ctr">
            <a:normAutofit fontScale="92500" lnSpcReduction="10000"/>
          </a:bodyPr>
          <a:lstStyle/>
          <a:p>
            <a:pPr algn="ctr">
              <a:lnSpc>
                <a:spcPct val="125000"/>
              </a:lnSpc>
              <a:spcAft>
                <a:spcPts val="500"/>
              </a:spcAft>
            </a:pPr>
            <a:r>
              <a:rPr lang="zh-CN" altLang="en-US" sz="2400" dirty="0">
                <a:solidFill>
                  <a:schemeClr val="bg1"/>
                </a:solidFill>
              </a:rPr>
              <a:t>叶尔扎提</a:t>
            </a:r>
            <a:r>
              <a:rPr lang="en-US" altLang="zh-CN" sz="2400" dirty="0">
                <a:solidFill>
                  <a:schemeClr val="bg1"/>
                </a:solidFill>
              </a:rPr>
              <a:t>·</a:t>
            </a:r>
            <a:r>
              <a:rPr lang="zh-CN" altLang="en-US" sz="2400" dirty="0">
                <a:solidFill>
                  <a:schemeClr val="bg1"/>
                </a:solidFill>
              </a:rPr>
              <a:t>阿布都努尔</a:t>
            </a:r>
            <a:endParaRPr lang="en-US" altLang="zh-CN" sz="2400" dirty="0">
              <a:solidFill>
                <a:schemeClr val="bg1"/>
              </a:solidFill>
            </a:endParaRPr>
          </a:p>
          <a:p>
            <a:pPr algn="ctr">
              <a:lnSpc>
                <a:spcPct val="125000"/>
              </a:lnSpc>
              <a:spcAft>
                <a:spcPts val="500"/>
              </a:spcAft>
            </a:pPr>
            <a:r>
              <a:rPr lang="zh-CN" altLang="en-US" sz="2400" dirty="0">
                <a:solidFill>
                  <a:schemeClr val="bg1"/>
                </a:solidFill>
              </a:rPr>
              <a:t>蔡泽涛</a:t>
            </a:r>
            <a:endParaRPr lang="en-US" altLang="zh-CN" sz="2400" dirty="0">
              <a:solidFill>
                <a:schemeClr val="bg1"/>
              </a:solidFill>
            </a:endParaRPr>
          </a:p>
          <a:p>
            <a:pPr algn="ctr">
              <a:lnSpc>
                <a:spcPct val="125000"/>
              </a:lnSpc>
              <a:spcAft>
                <a:spcPts val="500"/>
              </a:spcAft>
            </a:pPr>
            <a:r>
              <a:rPr lang="zh-CN" altLang="en-US" sz="2400" dirty="0">
                <a:solidFill>
                  <a:schemeClr val="bg1"/>
                </a:solidFill>
              </a:rPr>
              <a:t>邵可乐</a:t>
            </a:r>
          </a:p>
        </p:txBody>
      </p:sp>
      <p:sp>
        <p:nvSpPr>
          <p:cNvPr id="45" name="文本框 44">
            <a:extLst>
              <a:ext uri="{FF2B5EF4-FFF2-40B4-BE49-F238E27FC236}">
                <a16:creationId xmlns:a16="http://schemas.microsoft.com/office/drawing/2014/main" id="{54637342-B0E8-4DED-CB57-9658F2C4C17A}"/>
              </a:ext>
            </a:extLst>
          </p:cNvPr>
          <p:cNvSpPr txBox="1"/>
          <p:nvPr/>
        </p:nvSpPr>
        <p:spPr>
          <a:xfrm>
            <a:off x="765833" y="1915996"/>
            <a:ext cx="6192216" cy="2088574"/>
          </a:xfrm>
          <a:prstGeom prst="rect">
            <a:avLst/>
          </a:prstGeom>
          <a:noFill/>
        </p:spPr>
        <p:txBody>
          <a:bodyPr wrap="square" lIns="0" tIns="0" rIns="0" bIns="0" rtlCol="0" anchor="ctr">
            <a:normAutofit/>
          </a:bodyPr>
          <a:lstStyle/>
          <a:p>
            <a:pPr algn="l">
              <a:lnSpc>
                <a:spcPct val="125000"/>
              </a:lnSpc>
              <a:spcAft>
                <a:spcPts val="500"/>
              </a:spcAft>
            </a:pPr>
            <a:r>
              <a:rPr lang="zh-CN" altLang="en-US" sz="5400" b="1" dirty="0">
                <a:solidFill>
                  <a:srgbClr val="1D5595"/>
                </a:solidFill>
              </a:rPr>
              <a:t>请各位老师批评指正</a:t>
            </a:r>
          </a:p>
        </p:txBody>
      </p:sp>
    </p:spTree>
    <p:extLst>
      <p:ext uri="{BB962C8B-B14F-4D97-AF65-F5344CB8AC3E}">
        <p14:creationId xmlns:p14="http://schemas.microsoft.com/office/powerpoint/2010/main" val="37123244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B84E9945-F3C2-4023-A547-697A62835A1F}"/>
              </a:ext>
            </a:extLst>
          </p:cNvPr>
          <p:cNvSpPr/>
          <p:nvPr/>
        </p:nvSpPr>
        <p:spPr>
          <a:xfrm>
            <a:off x="20" y="0"/>
            <a:ext cx="12191980" cy="6857990"/>
          </a:xfrm>
          <a:prstGeom prst="rect">
            <a:avLst/>
          </a:prstGeom>
          <a:blipFill dpi="0" rotWithShape="1">
            <a:blip r:embed="rId3">
              <a:alphaModFix amt="10000"/>
              <a:duotone>
                <a:schemeClr val="bg2">
                  <a:shade val="45000"/>
                  <a:satMod val="135000"/>
                </a:schemeClr>
                <a:prstClr val="white"/>
              </a:duotone>
            </a:blip>
            <a:srcRect/>
            <a:tile tx="0" ty="0" sx="60000" sy="6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spcAft>
                <a:spcPts val="100"/>
              </a:spcAft>
            </a:pPr>
            <a:endParaRPr lang="zh-CN" altLang="en-US"/>
          </a:p>
        </p:txBody>
      </p:sp>
      <p:grpSp>
        <p:nvGrpSpPr>
          <p:cNvPr id="3" name="组合 2">
            <a:extLst>
              <a:ext uri="{FF2B5EF4-FFF2-40B4-BE49-F238E27FC236}">
                <a16:creationId xmlns:a16="http://schemas.microsoft.com/office/drawing/2014/main" id="{BDEEF630-E241-47AA-BBEA-5014DEE18790}"/>
              </a:ext>
            </a:extLst>
          </p:cNvPr>
          <p:cNvGrpSpPr/>
          <p:nvPr/>
        </p:nvGrpSpPr>
        <p:grpSpPr>
          <a:xfrm>
            <a:off x="793780" y="2608487"/>
            <a:ext cx="2974123" cy="3387729"/>
            <a:chOff x="870884" y="1648624"/>
            <a:chExt cx="2974123" cy="3387729"/>
          </a:xfrm>
        </p:grpSpPr>
        <p:sp>
          <p:nvSpPr>
            <p:cNvPr id="11" name="椭圆 10">
              <a:extLst>
                <a:ext uri="{FF2B5EF4-FFF2-40B4-BE49-F238E27FC236}">
                  <a16:creationId xmlns:a16="http://schemas.microsoft.com/office/drawing/2014/main" id="{50233245-EB31-4DE9-831A-0D881E502C02}"/>
                </a:ext>
              </a:extLst>
            </p:cNvPr>
            <p:cNvSpPr/>
            <p:nvPr/>
          </p:nvSpPr>
          <p:spPr>
            <a:xfrm>
              <a:off x="870884" y="2062230"/>
              <a:ext cx="2974123" cy="297412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Microsoft YaHei"/>
                <a:cs typeface="+mn-cs"/>
              </a:endParaRPr>
            </a:p>
          </p:txBody>
        </p:sp>
        <p:pic>
          <p:nvPicPr>
            <p:cNvPr id="10" name="图片 9">
              <a:extLst>
                <a:ext uri="{FF2B5EF4-FFF2-40B4-BE49-F238E27FC236}">
                  <a16:creationId xmlns:a16="http://schemas.microsoft.com/office/drawing/2014/main" id="{3573E33A-B581-4106-913A-FFF18735F53C}"/>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rcRect r="32998"/>
            <a:stretch/>
          </p:blipFill>
          <p:spPr>
            <a:xfrm>
              <a:off x="1220247" y="1857063"/>
              <a:ext cx="1957015" cy="3160925"/>
            </a:xfrm>
            <a:prstGeom prst="rect">
              <a:avLst/>
            </a:prstGeom>
          </p:spPr>
        </p:pic>
        <p:sp>
          <p:nvSpPr>
            <p:cNvPr id="5" name="文本框 4">
              <a:extLst>
                <a:ext uri="{FF2B5EF4-FFF2-40B4-BE49-F238E27FC236}">
                  <a16:creationId xmlns:a16="http://schemas.microsoft.com/office/drawing/2014/main" id="{62147B20-C522-4B7C-ABB1-0C68667B5D15}"/>
                </a:ext>
              </a:extLst>
            </p:cNvPr>
            <p:cNvSpPr txBox="1"/>
            <p:nvPr/>
          </p:nvSpPr>
          <p:spPr>
            <a:xfrm>
              <a:off x="2749140" y="1648624"/>
              <a:ext cx="258532" cy="1586951"/>
            </a:xfrm>
            <a:prstGeom prst="rect">
              <a:avLst/>
            </a:prstGeom>
            <a:noFill/>
          </p:spPr>
          <p:txBody>
            <a:bodyPr vert="eaVert" wrap="square" lIns="0" tIns="0" rIns="0" bIns="0" rtlCol="0" anchor="ctr">
              <a:spAutoFit/>
            </a:bodyPr>
            <a:lstStyle/>
            <a:p>
              <a:pPr marL="0" marR="0" lvl="0" indent="0" algn="dist" defTabSz="914400" rtl="0" eaLnBrk="1" fontAlgn="auto" latinLnBrk="0" hangingPunct="1">
                <a:lnSpc>
                  <a:spcPct val="120000"/>
                </a:lnSpc>
                <a:spcBef>
                  <a:spcPts val="0"/>
                </a:spcBef>
                <a:spcAft>
                  <a:spcPts val="100"/>
                </a:spcAft>
                <a:buClrTx/>
                <a:buSzTx/>
                <a:buFontTx/>
                <a:buNone/>
                <a:tabLst/>
                <a:defRPr/>
              </a:pPr>
              <a:r>
                <a:rPr kumimoji="0" lang="en-US" altLang="zh-CN" sz="1400" b="1" i="0" u="none" strike="noStrike" kern="1200" cap="none" spc="0" normalizeH="0" baseline="0" noProof="0" dirty="0">
                  <a:ln>
                    <a:noFill/>
                  </a:ln>
                  <a:solidFill>
                    <a:srgbClr val="003F88"/>
                  </a:solidFill>
                  <a:effectLst/>
                  <a:uLnTx/>
                  <a:uFillTx/>
                  <a:latin typeface="Arial"/>
                  <a:ea typeface="Microsoft YaHei"/>
                  <a:cs typeface="+mn-cs"/>
                </a:rPr>
                <a:t>CON</a:t>
              </a:r>
              <a:r>
                <a:rPr kumimoji="0" lang="en-US" altLang="zh-CN" sz="1400" b="1" i="0" u="none" strike="noStrike" kern="1200" cap="none" spc="0" normalizeH="0" baseline="0" noProof="0" dirty="0">
                  <a:ln>
                    <a:noFill/>
                  </a:ln>
                  <a:solidFill>
                    <a:srgbClr val="FFFFFF"/>
                  </a:solidFill>
                  <a:effectLst/>
                  <a:uLnTx/>
                  <a:uFillTx/>
                  <a:latin typeface="Arial"/>
                  <a:ea typeface="Microsoft YaHei"/>
                  <a:cs typeface="+mn-cs"/>
                </a:rPr>
                <a:t>TENTS</a:t>
              </a:r>
              <a:endParaRPr kumimoji="0" lang="zh-CN" altLang="en-US" sz="1400" b="1" i="0" u="none" strike="noStrike" kern="1200" cap="none" spc="0" normalizeH="0" baseline="0" noProof="0" dirty="0">
                <a:ln>
                  <a:noFill/>
                </a:ln>
                <a:solidFill>
                  <a:srgbClr val="FFFFFF"/>
                </a:solidFill>
                <a:effectLst/>
                <a:uLnTx/>
                <a:uFillTx/>
                <a:latin typeface="Arial"/>
                <a:ea typeface="Microsoft YaHei"/>
                <a:cs typeface="+mn-cs"/>
              </a:endParaRPr>
            </a:p>
          </p:txBody>
        </p:sp>
        <p:sp>
          <p:nvSpPr>
            <p:cNvPr id="6" name="文本框 5">
              <a:extLst>
                <a:ext uri="{FF2B5EF4-FFF2-40B4-BE49-F238E27FC236}">
                  <a16:creationId xmlns:a16="http://schemas.microsoft.com/office/drawing/2014/main" id="{3DD3D9B8-D4D5-4E08-89D2-9CEB9C2292E1}"/>
                </a:ext>
              </a:extLst>
            </p:cNvPr>
            <p:cNvSpPr txBox="1"/>
            <p:nvPr/>
          </p:nvSpPr>
          <p:spPr>
            <a:xfrm>
              <a:off x="2958610" y="1648624"/>
              <a:ext cx="886397" cy="1586951"/>
            </a:xfrm>
            <a:prstGeom prst="rect">
              <a:avLst/>
            </a:prstGeom>
            <a:noFill/>
          </p:spPr>
          <p:txBody>
            <a:bodyPr vert="eaVert" wrap="square" lIns="0" tIns="0" rIns="0" bIns="0" rtlCol="0" anchor="ctr">
              <a:spAutoFit/>
            </a:bodyPr>
            <a:lstStyle/>
            <a:p>
              <a:pPr marL="0" marR="0" lvl="0" indent="0" algn="dist" defTabSz="914400" rtl="0" eaLnBrk="1" fontAlgn="auto" latinLnBrk="0" hangingPunct="1">
                <a:lnSpc>
                  <a:spcPct val="120000"/>
                </a:lnSpc>
                <a:spcBef>
                  <a:spcPts val="0"/>
                </a:spcBef>
                <a:spcAft>
                  <a:spcPts val="100"/>
                </a:spcAft>
                <a:buClrTx/>
                <a:buSzTx/>
                <a:buFontTx/>
                <a:buNone/>
                <a:tabLst/>
                <a:defRPr/>
              </a:pPr>
              <a:r>
                <a:rPr kumimoji="0" lang="zh-CN" altLang="en-US" sz="4800" b="1" i="0" u="none" strike="noStrike" kern="1200" cap="none" spc="0" normalizeH="0" baseline="0" noProof="0" dirty="0">
                  <a:ln>
                    <a:noFill/>
                  </a:ln>
                  <a:solidFill>
                    <a:srgbClr val="3F3F3F"/>
                  </a:solidFill>
                  <a:effectLst/>
                  <a:uLnTx/>
                  <a:uFillTx/>
                  <a:latin typeface="方正粗雅宋简体" panose="02000000000000000000" pitchFamily="2" charset="-122"/>
                  <a:ea typeface="方正粗雅宋简体" panose="02000000000000000000" pitchFamily="2" charset="-122"/>
                  <a:cs typeface="+mn-cs"/>
                </a:rPr>
                <a:t>目</a:t>
              </a:r>
              <a:r>
                <a:rPr kumimoji="0" lang="zh-CN" altLang="en-US" sz="4800" b="1" i="0" u="none" strike="noStrike" kern="1200" cap="none" spc="0" normalizeH="0" baseline="0" noProof="0" dirty="0">
                  <a:ln>
                    <a:noFill/>
                  </a:ln>
                  <a:solidFill>
                    <a:srgbClr val="FFFFFF"/>
                  </a:solidFill>
                  <a:effectLst/>
                  <a:uLnTx/>
                  <a:uFillTx/>
                  <a:latin typeface="方正粗雅宋简体" panose="02000000000000000000" pitchFamily="2" charset="-122"/>
                  <a:ea typeface="方正粗雅宋简体" panose="02000000000000000000" pitchFamily="2" charset="-122"/>
                  <a:cs typeface="+mn-cs"/>
                </a:rPr>
                <a:t>录</a:t>
              </a:r>
            </a:p>
          </p:txBody>
        </p:sp>
      </p:grpSp>
      <p:pic>
        <p:nvPicPr>
          <p:cNvPr id="54" name="图片 53">
            <a:extLst>
              <a:ext uri="{FF2B5EF4-FFF2-40B4-BE49-F238E27FC236}">
                <a16:creationId xmlns:a16="http://schemas.microsoft.com/office/drawing/2014/main" id="{181BDF26-C17E-48A9-88CD-AAC5E09300F1}"/>
              </a:ext>
            </a:extLst>
          </p:cNvPr>
          <p:cNvPicPr>
            <a:picLocks noChangeAspect="1"/>
          </p:cNvPicPr>
          <p:nvPr/>
        </p:nvPicPr>
        <p:blipFill rotWithShape="1">
          <a:blip r:embed="rId4">
            <a:duotone>
              <a:prstClr val="black"/>
              <a:schemeClr val="accent4">
                <a:tint val="45000"/>
                <a:satMod val="400000"/>
              </a:schemeClr>
            </a:duotone>
            <a:alphaModFix amt="50000"/>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rcRect r="32998"/>
          <a:stretch/>
        </p:blipFill>
        <p:spPr>
          <a:xfrm>
            <a:off x="5586820" y="-1357083"/>
            <a:ext cx="5553465" cy="8969827"/>
          </a:xfrm>
          <a:prstGeom prst="rect">
            <a:avLst/>
          </a:prstGeom>
        </p:spPr>
      </p:pic>
      <p:grpSp>
        <p:nvGrpSpPr>
          <p:cNvPr id="55" name="组合 54">
            <a:extLst>
              <a:ext uri="{FF2B5EF4-FFF2-40B4-BE49-F238E27FC236}">
                <a16:creationId xmlns:a16="http://schemas.microsoft.com/office/drawing/2014/main" id="{5AE38801-AAD9-45E9-945B-CF81079D404A}"/>
              </a:ext>
            </a:extLst>
          </p:cNvPr>
          <p:cNvGrpSpPr/>
          <p:nvPr/>
        </p:nvGrpSpPr>
        <p:grpSpPr>
          <a:xfrm>
            <a:off x="6203904" y="1670374"/>
            <a:ext cx="3240000" cy="4115187"/>
            <a:chOff x="5395536" y="685800"/>
            <a:chExt cx="3240000" cy="4115187"/>
          </a:xfrm>
        </p:grpSpPr>
        <p:sp>
          <p:nvSpPr>
            <p:cNvPr id="56" name="文本框 55">
              <a:extLst>
                <a:ext uri="{FF2B5EF4-FFF2-40B4-BE49-F238E27FC236}">
                  <a16:creationId xmlns:a16="http://schemas.microsoft.com/office/drawing/2014/main" id="{CBE8EAC9-8496-4C87-BFDB-13866B96CD0D}"/>
                </a:ext>
              </a:extLst>
            </p:cNvPr>
            <p:cNvSpPr txBox="1"/>
            <p:nvPr/>
          </p:nvSpPr>
          <p:spPr>
            <a:xfrm>
              <a:off x="5395536" y="3164580"/>
              <a:ext cx="3240000" cy="720000"/>
            </a:xfrm>
            <a:prstGeom prst="rect">
              <a:avLst/>
            </a:prstGeom>
            <a:noFill/>
          </p:spPr>
          <p:txBody>
            <a:bodyPr wrap="square" lIns="0" tIns="0" rIns="0" bIns="0" rtlCol="0" anchor="ctr">
              <a:noAutofit/>
            </a:bodyPr>
            <a:lstStyle/>
            <a:p>
              <a:pPr algn="dist">
                <a:lnSpc>
                  <a:spcPct val="120000"/>
                </a:lnSpc>
                <a:defRPr/>
              </a:pPr>
              <a:r>
                <a:rPr kumimoji="0" lang="en-US" altLang="zh-CN" sz="2800" b="1" i="0" u="none" strike="noStrike" kern="1200" cap="none" spc="0" normalizeH="0" baseline="0" noProof="0" dirty="0">
                  <a:ln>
                    <a:noFill/>
                  </a:ln>
                  <a:solidFill>
                    <a:srgbClr val="3F3F3F"/>
                  </a:solidFill>
                  <a:effectLst/>
                  <a:uLnTx/>
                  <a:uFillTx/>
                  <a:latin typeface="Arial"/>
                  <a:ea typeface="Microsoft YaHei"/>
                  <a:cs typeface="+mn-cs"/>
                </a:rPr>
                <a:t>04 </a:t>
              </a:r>
              <a:r>
                <a:rPr kumimoji="0" lang="zh-CN" altLang="en-US" sz="2800" b="1" i="0" u="none" strike="noStrike" kern="1200" cap="none" spc="0" normalizeH="0" baseline="0" noProof="0" dirty="0">
                  <a:ln>
                    <a:noFill/>
                  </a:ln>
                  <a:solidFill>
                    <a:srgbClr val="3F3F3F"/>
                  </a:solidFill>
                  <a:effectLst/>
                  <a:uLnTx/>
                  <a:uFillTx/>
                  <a:latin typeface="Arial"/>
                  <a:ea typeface="Microsoft YaHei"/>
                  <a:cs typeface="+mn-cs"/>
                </a:rPr>
                <a:t>问题及困难</a:t>
              </a:r>
              <a:endParaRPr kumimoji="0" lang="en-US" altLang="zh-CN" sz="2800" b="1" i="0" u="none" strike="noStrike" kern="1200" cap="none" spc="0" normalizeH="0" baseline="0" noProof="0" dirty="0">
                <a:ln>
                  <a:noFill/>
                </a:ln>
                <a:solidFill>
                  <a:srgbClr val="3F3F3F"/>
                </a:solidFill>
                <a:effectLst/>
                <a:uLnTx/>
                <a:uFillTx/>
                <a:latin typeface="Arial"/>
                <a:ea typeface="Microsoft YaHei"/>
                <a:cs typeface="+mn-cs"/>
              </a:endParaRPr>
            </a:p>
            <a:p>
              <a:pPr algn="dist">
                <a:lnSpc>
                  <a:spcPct val="120000"/>
                </a:lnSpc>
                <a:defRPr/>
              </a:pPr>
              <a:r>
                <a:rPr lang="en-US" altLang="zh-CN" sz="1200" b="1" dirty="0">
                  <a:solidFill>
                    <a:srgbClr val="3F3F3F"/>
                  </a:solidFill>
                  <a:latin typeface="Arial"/>
                  <a:ea typeface="Microsoft YaHei"/>
                </a:rPr>
                <a:t>Difficulties and hardships</a:t>
              </a:r>
            </a:p>
            <a:p>
              <a:pPr algn="dist">
                <a:lnSpc>
                  <a:spcPct val="120000"/>
                </a:lnSpc>
                <a:defRPr/>
              </a:pPr>
              <a:endParaRPr kumimoji="0" lang="zh-CN" altLang="zh-CN" sz="2800" b="0" i="0" u="none" strike="noStrike" kern="1200" cap="none" spc="0" normalizeH="0" baseline="0" noProof="0" dirty="0">
                <a:ln>
                  <a:noFill/>
                </a:ln>
                <a:solidFill>
                  <a:srgbClr val="3F3F3F"/>
                </a:solidFill>
                <a:effectLst/>
                <a:uLnTx/>
                <a:uFillTx/>
                <a:latin typeface="Arial"/>
                <a:ea typeface="Microsoft YaHei"/>
                <a:cs typeface="+mn-cs"/>
              </a:endParaRPr>
            </a:p>
          </p:txBody>
        </p:sp>
        <p:sp>
          <p:nvSpPr>
            <p:cNvPr id="57" name="文本框 56">
              <a:extLst>
                <a:ext uri="{FF2B5EF4-FFF2-40B4-BE49-F238E27FC236}">
                  <a16:creationId xmlns:a16="http://schemas.microsoft.com/office/drawing/2014/main" id="{40E3827C-003B-4936-B561-F5EC80597BFF}"/>
                </a:ext>
              </a:extLst>
            </p:cNvPr>
            <p:cNvSpPr txBox="1"/>
            <p:nvPr/>
          </p:nvSpPr>
          <p:spPr>
            <a:xfrm>
              <a:off x="5395536" y="1817529"/>
              <a:ext cx="3240000" cy="720000"/>
            </a:xfrm>
            <a:prstGeom prst="rect">
              <a:avLst/>
            </a:prstGeom>
            <a:noFill/>
          </p:spPr>
          <p:txBody>
            <a:bodyPr wrap="square" lIns="0" tIns="0" rIns="0" bIns="0" rtlCol="0" anchor="ctr">
              <a:noAutofit/>
            </a:bodyPr>
            <a:lstStyle/>
            <a:p>
              <a:pPr marL="0" marR="0" lvl="0" indent="0" algn="dist" defTabSz="914400" rtl="0" eaLnBrk="1" fontAlgn="auto" latinLnBrk="0" hangingPunct="1">
                <a:lnSpc>
                  <a:spcPct val="12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3F3F3F"/>
                  </a:solidFill>
                  <a:effectLst/>
                  <a:uLnTx/>
                  <a:uFillTx/>
                  <a:latin typeface="Arial"/>
                  <a:ea typeface="Microsoft YaHei"/>
                  <a:cs typeface="+mn-cs"/>
                </a:rPr>
                <a:t>03 </a:t>
              </a:r>
              <a:r>
                <a:rPr kumimoji="0" lang="zh-CN" altLang="en-US" sz="2800" b="1" i="0" u="none" strike="noStrike" kern="1200" cap="none" spc="0" normalizeH="0" baseline="0" noProof="0" dirty="0">
                  <a:ln>
                    <a:noFill/>
                  </a:ln>
                  <a:solidFill>
                    <a:srgbClr val="3F3F3F"/>
                  </a:solidFill>
                  <a:effectLst/>
                  <a:uLnTx/>
                  <a:uFillTx/>
                  <a:latin typeface="Arial"/>
                  <a:ea typeface="Microsoft YaHei"/>
                  <a:cs typeface="+mn-cs"/>
                </a:rPr>
                <a:t>项目阶段性成</a:t>
              </a:r>
              <a:r>
                <a:rPr lang="zh-CN" altLang="en-US" sz="2800" b="1" dirty="0">
                  <a:solidFill>
                    <a:srgbClr val="3F3F3F"/>
                  </a:solidFill>
                  <a:latin typeface="Arial"/>
                  <a:ea typeface="Microsoft YaHei"/>
                </a:rPr>
                <a:t>果</a:t>
              </a:r>
              <a:endParaRPr kumimoji="0" lang="zh-CN" altLang="zh-CN" sz="2800" b="0" i="0" u="none" strike="noStrike" kern="1200" cap="none" spc="0" normalizeH="0" baseline="0" noProof="0" dirty="0">
                <a:ln>
                  <a:noFill/>
                </a:ln>
                <a:solidFill>
                  <a:srgbClr val="3F3F3F"/>
                </a:solidFill>
                <a:effectLst/>
                <a:uLnTx/>
                <a:uFillTx/>
                <a:latin typeface="Arial"/>
                <a:ea typeface="Microsoft YaHei"/>
                <a:cs typeface="+mn-cs"/>
              </a:endParaRPr>
            </a:p>
            <a:p>
              <a:pPr marL="0" marR="0" lvl="0" indent="0" algn="dist" defTabSz="914400" rtl="0" eaLnBrk="1" fontAlgn="auto" latinLnBrk="0" hangingPunct="1">
                <a:lnSpc>
                  <a:spcPct val="120000"/>
                </a:lnSpc>
                <a:spcBef>
                  <a:spcPts val="0"/>
                </a:spcBef>
                <a:spcAft>
                  <a:spcPts val="0"/>
                </a:spcAft>
                <a:buClrTx/>
                <a:buSzTx/>
                <a:buFontTx/>
                <a:buNone/>
                <a:tabLst/>
                <a:defRPr/>
              </a:pPr>
              <a:r>
                <a:rPr lang="en-US" altLang="zh-CN" sz="1200" b="1" dirty="0">
                  <a:solidFill>
                    <a:srgbClr val="3F3F3F"/>
                  </a:solidFill>
                  <a:latin typeface="Arial"/>
                  <a:ea typeface="Microsoft YaHei"/>
                </a:rPr>
                <a:t>Achievements of the project</a:t>
              </a:r>
              <a:endParaRPr kumimoji="0" lang="zh-CN" altLang="zh-CN" sz="1200" b="0" i="0" u="none" strike="noStrike" kern="1200" cap="none" spc="0" normalizeH="0" baseline="0" noProof="0" dirty="0">
                <a:ln>
                  <a:noFill/>
                </a:ln>
                <a:solidFill>
                  <a:srgbClr val="3F3F3F"/>
                </a:solidFill>
                <a:effectLst/>
                <a:uLnTx/>
                <a:uFillTx/>
                <a:latin typeface="Arial"/>
                <a:ea typeface="Microsoft YaHei"/>
                <a:cs typeface="+mn-cs"/>
              </a:endParaRPr>
            </a:p>
          </p:txBody>
        </p:sp>
        <p:sp>
          <p:nvSpPr>
            <p:cNvPr id="58" name="文本框 57">
              <a:extLst>
                <a:ext uri="{FF2B5EF4-FFF2-40B4-BE49-F238E27FC236}">
                  <a16:creationId xmlns:a16="http://schemas.microsoft.com/office/drawing/2014/main" id="{DED919AF-D3BA-43E2-978A-713F1EDF03C3}"/>
                </a:ext>
              </a:extLst>
            </p:cNvPr>
            <p:cNvSpPr txBox="1"/>
            <p:nvPr/>
          </p:nvSpPr>
          <p:spPr>
            <a:xfrm>
              <a:off x="5395536" y="4080987"/>
              <a:ext cx="3240000" cy="720000"/>
            </a:xfrm>
            <a:prstGeom prst="rect">
              <a:avLst/>
            </a:prstGeom>
            <a:noFill/>
          </p:spPr>
          <p:txBody>
            <a:bodyPr wrap="square" lIns="0" tIns="0" rIns="0" bIns="0" rtlCol="0" anchor="ctr">
              <a:noAutofit/>
            </a:bodyPr>
            <a:lstStyle/>
            <a:p>
              <a:pPr algn="dist">
                <a:lnSpc>
                  <a:spcPct val="120000"/>
                </a:lnSpc>
                <a:defRPr/>
              </a:pPr>
              <a:r>
                <a:rPr kumimoji="0" lang="en-US" altLang="zh-CN" sz="2800" b="1" i="0" u="none" strike="noStrike" kern="1200" cap="none" spc="0" normalizeH="0" baseline="0" noProof="0" dirty="0">
                  <a:ln>
                    <a:noFill/>
                  </a:ln>
                  <a:solidFill>
                    <a:srgbClr val="3F3F3F"/>
                  </a:solidFill>
                  <a:effectLst/>
                  <a:uLnTx/>
                  <a:uFillTx/>
                  <a:latin typeface="Arial"/>
                  <a:ea typeface="Microsoft YaHei"/>
                  <a:cs typeface="+mn-cs"/>
                </a:rPr>
                <a:t>05 </a:t>
              </a:r>
              <a:r>
                <a:rPr kumimoji="0" lang="zh-CN" altLang="en-US" sz="2800" b="1" i="0" u="none" strike="noStrike" kern="1200" cap="none" spc="0" normalizeH="0" baseline="0" noProof="0" dirty="0">
                  <a:ln>
                    <a:noFill/>
                  </a:ln>
                  <a:solidFill>
                    <a:srgbClr val="3F3F3F"/>
                  </a:solidFill>
                  <a:effectLst/>
                  <a:uLnTx/>
                  <a:uFillTx/>
                  <a:latin typeface="Arial"/>
                  <a:ea typeface="Microsoft YaHei"/>
                  <a:cs typeface="+mn-cs"/>
                </a:rPr>
                <a:t>后续工作计划</a:t>
              </a:r>
              <a:endParaRPr kumimoji="0" lang="zh-CN" altLang="zh-CN" sz="2800" b="0" i="0" u="none" strike="noStrike" kern="1200" cap="none" spc="0" normalizeH="0" baseline="0" noProof="0" dirty="0">
                <a:ln>
                  <a:noFill/>
                </a:ln>
                <a:solidFill>
                  <a:srgbClr val="3F3F3F"/>
                </a:solidFill>
                <a:effectLst/>
                <a:uLnTx/>
                <a:uFillTx/>
                <a:latin typeface="Arial"/>
                <a:ea typeface="Microsoft YaHei"/>
                <a:cs typeface="+mn-cs"/>
              </a:endParaRPr>
            </a:p>
            <a:p>
              <a:pPr algn="dist">
                <a:lnSpc>
                  <a:spcPct val="120000"/>
                </a:lnSpc>
                <a:defRPr/>
              </a:pPr>
              <a:r>
                <a:rPr kumimoji="0" lang="en-US" altLang="zh-CN" sz="1200" b="1" i="0" u="none" strike="noStrike" kern="1200" cap="none" spc="0" normalizeH="0" baseline="0" noProof="0" dirty="0">
                  <a:ln>
                    <a:noFill/>
                  </a:ln>
                  <a:solidFill>
                    <a:srgbClr val="3F3F3F"/>
                  </a:solidFill>
                  <a:effectLst/>
                  <a:uLnTx/>
                  <a:uFillTx/>
                  <a:latin typeface="Arial"/>
                  <a:ea typeface="Microsoft YaHei"/>
                  <a:cs typeface="+mn-cs"/>
                </a:rPr>
                <a:t>Plans for the future</a:t>
              </a:r>
              <a:endParaRPr kumimoji="0" lang="zh-CN" altLang="zh-CN" sz="1200" b="1" i="0" u="none" strike="noStrike" kern="1200" cap="none" spc="0" normalizeH="0" baseline="0" noProof="0" dirty="0">
                <a:ln>
                  <a:noFill/>
                </a:ln>
                <a:solidFill>
                  <a:srgbClr val="3F3F3F"/>
                </a:solidFill>
                <a:effectLst/>
                <a:uLnTx/>
                <a:uFillTx/>
                <a:latin typeface="Arial"/>
                <a:ea typeface="Microsoft YaHei"/>
                <a:cs typeface="+mn-cs"/>
              </a:endParaRPr>
            </a:p>
          </p:txBody>
        </p:sp>
        <p:sp>
          <p:nvSpPr>
            <p:cNvPr id="60" name="文本框 59">
              <a:extLst>
                <a:ext uri="{FF2B5EF4-FFF2-40B4-BE49-F238E27FC236}">
                  <a16:creationId xmlns:a16="http://schemas.microsoft.com/office/drawing/2014/main" id="{C8307703-D4D9-4F72-82D7-4288F459977B}"/>
                </a:ext>
              </a:extLst>
            </p:cNvPr>
            <p:cNvSpPr txBox="1"/>
            <p:nvPr/>
          </p:nvSpPr>
          <p:spPr>
            <a:xfrm>
              <a:off x="5395536" y="685800"/>
              <a:ext cx="3240000" cy="720000"/>
            </a:xfrm>
            <a:prstGeom prst="rect">
              <a:avLst/>
            </a:prstGeom>
            <a:noFill/>
          </p:spPr>
          <p:txBody>
            <a:bodyPr wrap="square" lIns="0" tIns="0" rIns="0" bIns="0" rtlCol="0" anchor="ctr">
              <a:noAutofit/>
            </a:bodyPr>
            <a:lstStyle/>
            <a:p>
              <a:pPr marL="0" marR="0" lvl="0" indent="0" algn="dist" defTabSz="914400" rtl="0" eaLnBrk="1" fontAlgn="auto" latinLnBrk="0" hangingPunct="1">
                <a:lnSpc>
                  <a:spcPct val="12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3F3F3F"/>
                  </a:solidFill>
                  <a:effectLst/>
                  <a:uLnTx/>
                  <a:uFillTx/>
                  <a:latin typeface="Arial"/>
                  <a:ea typeface="Microsoft YaHei"/>
                  <a:cs typeface="+mn-cs"/>
                </a:rPr>
                <a:t>02 </a:t>
              </a:r>
              <a:r>
                <a:rPr kumimoji="0" lang="zh-CN" altLang="en-US" sz="2800" b="1" i="0" u="none" strike="noStrike" kern="1200" cap="none" spc="0" normalizeH="0" baseline="0" noProof="0" dirty="0">
                  <a:ln>
                    <a:noFill/>
                  </a:ln>
                  <a:solidFill>
                    <a:srgbClr val="3F3F3F"/>
                  </a:solidFill>
                  <a:effectLst/>
                  <a:uLnTx/>
                  <a:uFillTx/>
                  <a:latin typeface="Arial"/>
                  <a:ea typeface="Microsoft YaHei"/>
                  <a:cs typeface="+mn-cs"/>
                </a:rPr>
                <a:t>进度实施情况</a:t>
              </a:r>
              <a:endParaRPr kumimoji="0" lang="zh-CN" altLang="zh-CN" sz="2800" b="0" i="0" u="none" strike="noStrike" kern="1200" cap="none" spc="0" normalizeH="0" baseline="0" noProof="0" dirty="0">
                <a:ln>
                  <a:noFill/>
                </a:ln>
                <a:solidFill>
                  <a:srgbClr val="3F3F3F"/>
                </a:solidFill>
                <a:effectLst/>
                <a:uLnTx/>
                <a:uFillTx/>
                <a:latin typeface="Arial"/>
                <a:ea typeface="Microsoft YaHei"/>
                <a:cs typeface="+mn-cs"/>
              </a:endParaRPr>
            </a:p>
            <a:p>
              <a:pPr marL="0" marR="0" lvl="0" indent="0" algn="dist" defTabSz="914400" rtl="0" eaLnBrk="1" fontAlgn="auto" latinLnBrk="0" hangingPunct="1">
                <a:lnSpc>
                  <a:spcPct val="120000"/>
                </a:lnSpc>
                <a:spcBef>
                  <a:spcPts val="0"/>
                </a:spcBef>
                <a:spcAft>
                  <a:spcPts val="0"/>
                </a:spcAft>
                <a:buClrTx/>
                <a:buSzTx/>
                <a:buFontTx/>
                <a:buNone/>
                <a:tabLst/>
                <a:defRPr/>
              </a:pPr>
              <a:r>
                <a:rPr kumimoji="0" lang="en-US" altLang="zh-CN" sz="1200" b="1" i="0" u="none" strike="noStrike" kern="1200" cap="none" spc="0" normalizeH="0" baseline="0" noProof="0" dirty="0">
                  <a:ln>
                    <a:noFill/>
                  </a:ln>
                  <a:solidFill>
                    <a:srgbClr val="3F3F3F"/>
                  </a:solidFill>
                  <a:effectLst/>
                  <a:uLnTx/>
                  <a:uFillTx/>
                  <a:latin typeface="Arial"/>
                  <a:ea typeface="Microsoft YaHei"/>
                  <a:cs typeface="+mn-cs"/>
                </a:rPr>
                <a:t>Progress  of  the  project</a:t>
              </a:r>
              <a:endParaRPr kumimoji="0" lang="zh-CN" altLang="zh-CN" sz="1200" b="0" i="0" u="none" strike="noStrike" kern="1200" cap="none" spc="0" normalizeH="0" baseline="0" noProof="0" dirty="0">
                <a:ln>
                  <a:noFill/>
                </a:ln>
                <a:solidFill>
                  <a:srgbClr val="3F3F3F"/>
                </a:solidFill>
                <a:effectLst/>
                <a:uLnTx/>
                <a:uFillTx/>
                <a:latin typeface="Arial"/>
                <a:ea typeface="Microsoft YaHei"/>
                <a:cs typeface="+mn-cs"/>
              </a:endParaRPr>
            </a:p>
          </p:txBody>
        </p:sp>
      </p:grpSp>
      <p:sp>
        <p:nvSpPr>
          <p:cNvPr id="2" name="文本框 1">
            <a:extLst>
              <a:ext uri="{FF2B5EF4-FFF2-40B4-BE49-F238E27FC236}">
                <a16:creationId xmlns:a16="http://schemas.microsoft.com/office/drawing/2014/main" id="{053BCBB9-AD6D-6A99-9301-8FAA5B625AAD}"/>
              </a:ext>
            </a:extLst>
          </p:cNvPr>
          <p:cNvSpPr txBox="1"/>
          <p:nvPr/>
        </p:nvSpPr>
        <p:spPr>
          <a:xfrm>
            <a:off x="6203904" y="744510"/>
            <a:ext cx="3240000" cy="720000"/>
          </a:xfrm>
          <a:prstGeom prst="rect">
            <a:avLst/>
          </a:prstGeom>
          <a:noFill/>
        </p:spPr>
        <p:txBody>
          <a:bodyPr wrap="square" lIns="0" tIns="0" rIns="0" bIns="0" rtlCol="0" anchor="ctr">
            <a:noAutofit/>
          </a:bodyPr>
          <a:lstStyle/>
          <a:p>
            <a:pPr marL="0" marR="0" lvl="0" indent="0" algn="dist" defTabSz="914400" rtl="0" eaLnBrk="1" fontAlgn="auto" latinLnBrk="0" hangingPunct="1">
              <a:lnSpc>
                <a:spcPct val="120000"/>
              </a:lnSpc>
              <a:spcBef>
                <a:spcPts val="0"/>
              </a:spcBef>
              <a:spcAft>
                <a:spcPts val="0"/>
              </a:spcAft>
              <a:buClrTx/>
              <a:buSzTx/>
              <a:buFontTx/>
              <a:buNone/>
              <a:tabLst/>
              <a:defRPr/>
            </a:pPr>
            <a:r>
              <a:rPr lang="en-US" altLang="zh-CN" sz="2800" b="1" dirty="0">
                <a:solidFill>
                  <a:srgbClr val="3F3F3F"/>
                </a:solidFill>
                <a:latin typeface="Arial"/>
                <a:ea typeface="Microsoft YaHei"/>
              </a:rPr>
              <a:t>0</a:t>
            </a:r>
            <a:r>
              <a:rPr kumimoji="0" lang="en-US" altLang="zh-CN" sz="2800" b="1" i="0" u="none" strike="noStrike" kern="1200" cap="none" spc="0" normalizeH="0" baseline="0" noProof="0" dirty="0">
                <a:ln>
                  <a:noFill/>
                </a:ln>
                <a:solidFill>
                  <a:srgbClr val="3F3F3F"/>
                </a:solidFill>
                <a:effectLst/>
                <a:uLnTx/>
                <a:uFillTx/>
                <a:latin typeface="Arial"/>
                <a:ea typeface="Microsoft YaHei"/>
                <a:cs typeface="+mn-cs"/>
              </a:rPr>
              <a:t>1  </a:t>
            </a:r>
            <a:r>
              <a:rPr lang="zh-CN" altLang="en-US" sz="2800" b="1" dirty="0">
                <a:solidFill>
                  <a:srgbClr val="3F3F3F"/>
                </a:solidFill>
                <a:latin typeface="Arial"/>
                <a:ea typeface="Microsoft YaHei"/>
              </a:rPr>
              <a:t>项目介绍  </a:t>
            </a:r>
          </a:p>
          <a:p>
            <a:pPr marL="0" marR="0" lvl="0" indent="0" algn="dist" defTabSz="914400" rtl="0" eaLnBrk="1" fontAlgn="auto" latinLnBrk="0" hangingPunct="1">
              <a:lnSpc>
                <a:spcPct val="120000"/>
              </a:lnSpc>
              <a:spcBef>
                <a:spcPts val="0"/>
              </a:spcBef>
              <a:spcAft>
                <a:spcPts val="0"/>
              </a:spcAft>
              <a:buClrTx/>
              <a:buSzTx/>
              <a:buFontTx/>
              <a:buNone/>
              <a:tabLst/>
              <a:defRPr/>
            </a:pPr>
            <a:r>
              <a:rPr kumimoji="0" lang="en-US" altLang="zh-CN" sz="1200" b="1" i="0" u="none" strike="noStrike" kern="1200" cap="none" spc="0" normalizeH="0" baseline="0" noProof="0" dirty="0">
                <a:ln>
                  <a:noFill/>
                </a:ln>
                <a:solidFill>
                  <a:srgbClr val="3F3F3F"/>
                </a:solidFill>
                <a:effectLst/>
                <a:uLnTx/>
                <a:uFillTx/>
                <a:latin typeface="Arial"/>
                <a:ea typeface="Microsoft YaHei"/>
                <a:cs typeface="+mn-cs"/>
              </a:rPr>
              <a:t>Introduction  to   project     </a:t>
            </a:r>
          </a:p>
        </p:txBody>
      </p:sp>
    </p:spTree>
    <p:extLst>
      <p:ext uri="{BB962C8B-B14F-4D97-AF65-F5344CB8AC3E}">
        <p14:creationId xmlns:p14="http://schemas.microsoft.com/office/powerpoint/2010/main" val="20800634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矩形 46">
            <a:extLst>
              <a:ext uri="{FF2B5EF4-FFF2-40B4-BE49-F238E27FC236}">
                <a16:creationId xmlns:a16="http://schemas.microsoft.com/office/drawing/2014/main" id="{B3A26875-BF0B-D98F-759C-4A3B217B42FE}"/>
              </a:ext>
            </a:extLst>
          </p:cNvPr>
          <p:cNvSpPr/>
          <p:nvPr/>
        </p:nvSpPr>
        <p:spPr>
          <a:xfrm>
            <a:off x="734190" y="4231603"/>
            <a:ext cx="3418944" cy="163684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a:extLst>
              <a:ext uri="{FF2B5EF4-FFF2-40B4-BE49-F238E27FC236}">
                <a16:creationId xmlns:a16="http://schemas.microsoft.com/office/drawing/2014/main" id="{7BA6B34F-1095-4AA9-9FA3-32FB5DBA4A2F}"/>
              </a:ext>
            </a:extLst>
          </p:cNvPr>
          <p:cNvGrpSpPr/>
          <p:nvPr/>
        </p:nvGrpSpPr>
        <p:grpSpPr>
          <a:xfrm>
            <a:off x="7027667" y="537616"/>
            <a:ext cx="6961907" cy="7021575"/>
            <a:chOff x="4038600" y="2259880"/>
            <a:chExt cx="2647060" cy="2669747"/>
          </a:xfrm>
          <a:solidFill>
            <a:srgbClr val="A6A6A6">
              <a:alpha val="20000"/>
            </a:srgbClr>
          </a:solidFill>
        </p:grpSpPr>
        <p:sp>
          <p:nvSpPr>
            <p:cNvPr id="6" name="Freeform 105">
              <a:extLst>
                <a:ext uri="{FF2B5EF4-FFF2-40B4-BE49-F238E27FC236}">
                  <a16:creationId xmlns:a16="http://schemas.microsoft.com/office/drawing/2014/main" id="{AEACAFD7-8CD2-4851-9DF5-532299C34ED7}"/>
                </a:ext>
              </a:extLst>
            </p:cNvPr>
            <p:cNvSpPr>
              <a:spLocks noEditPoints="1"/>
            </p:cNvSpPr>
            <p:nvPr userDrawn="1"/>
          </p:nvSpPr>
          <p:spPr bwMode="auto">
            <a:xfrm>
              <a:off x="4038600" y="2259880"/>
              <a:ext cx="2647060" cy="2669747"/>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7" name="Freeform 106">
              <a:extLst>
                <a:ext uri="{FF2B5EF4-FFF2-40B4-BE49-F238E27FC236}">
                  <a16:creationId xmlns:a16="http://schemas.microsoft.com/office/drawing/2014/main" id="{E777FC6C-7E1A-44CF-BBAE-D121B2711723}"/>
                </a:ext>
              </a:extLst>
            </p:cNvPr>
            <p:cNvSpPr>
              <a:spLocks/>
            </p:cNvSpPr>
            <p:nvPr userDrawn="1"/>
          </p:nvSpPr>
          <p:spPr bwMode="auto">
            <a:xfrm>
              <a:off x="4636079" y="2857359"/>
              <a:ext cx="1459664" cy="130840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8" name="Freeform 107">
              <a:extLst>
                <a:ext uri="{FF2B5EF4-FFF2-40B4-BE49-F238E27FC236}">
                  <a16:creationId xmlns:a16="http://schemas.microsoft.com/office/drawing/2014/main" id="{36F8082A-3F76-40F4-9F47-83E775854186}"/>
                </a:ext>
              </a:extLst>
            </p:cNvPr>
            <p:cNvSpPr>
              <a:spLocks/>
            </p:cNvSpPr>
            <p:nvPr userDrawn="1"/>
          </p:nvSpPr>
          <p:spPr bwMode="auto">
            <a:xfrm>
              <a:off x="4174734" y="3825426"/>
              <a:ext cx="302521" cy="219328"/>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9" name="Freeform 108">
              <a:extLst>
                <a:ext uri="{FF2B5EF4-FFF2-40B4-BE49-F238E27FC236}">
                  <a16:creationId xmlns:a16="http://schemas.microsoft.com/office/drawing/2014/main" id="{DF6771ED-587C-4E52-8B5A-9D7BA5AB3A4B}"/>
                </a:ext>
              </a:extLst>
            </p:cNvPr>
            <p:cNvSpPr>
              <a:spLocks/>
            </p:cNvSpPr>
            <p:nvPr userDrawn="1"/>
          </p:nvSpPr>
          <p:spPr bwMode="auto">
            <a:xfrm>
              <a:off x="4265491" y="3984249"/>
              <a:ext cx="287395" cy="234454"/>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0" name="Freeform 109">
              <a:extLst>
                <a:ext uri="{FF2B5EF4-FFF2-40B4-BE49-F238E27FC236}">
                  <a16:creationId xmlns:a16="http://schemas.microsoft.com/office/drawing/2014/main" id="{AEF9C0F6-A509-41A8-97B5-E2D473CAA116}"/>
                </a:ext>
              </a:extLst>
            </p:cNvPr>
            <p:cNvSpPr>
              <a:spLocks/>
            </p:cNvSpPr>
            <p:nvPr userDrawn="1"/>
          </p:nvSpPr>
          <p:spPr bwMode="auto">
            <a:xfrm>
              <a:off x="4348684" y="4120384"/>
              <a:ext cx="287395" cy="249580"/>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1" name="Freeform 110">
              <a:extLst>
                <a:ext uri="{FF2B5EF4-FFF2-40B4-BE49-F238E27FC236}">
                  <a16:creationId xmlns:a16="http://schemas.microsoft.com/office/drawing/2014/main" id="{E7BDE460-8171-489C-89C6-BFBBEA2DD347}"/>
                </a:ext>
              </a:extLst>
            </p:cNvPr>
            <p:cNvSpPr>
              <a:spLocks/>
            </p:cNvSpPr>
            <p:nvPr userDrawn="1"/>
          </p:nvSpPr>
          <p:spPr bwMode="auto">
            <a:xfrm>
              <a:off x="4583138" y="4332148"/>
              <a:ext cx="181513" cy="219328"/>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2" name="Freeform 111">
              <a:extLst>
                <a:ext uri="{FF2B5EF4-FFF2-40B4-BE49-F238E27FC236}">
                  <a16:creationId xmlns:a16="http://schemas.microsoft.com/office/drawing/2014/main" id="{AE19B8C3-1874-4D0B-82BA-DC387529B52E}"/>
                </a:ext>
              </a:extLst>
            </p:cNvPr>
            <p:cNvSpPr>
              <a:spLocks noEditPoints="1"/>
            </p:cNvSpPr>
            <p:nvPr userDrawn="1"/>
          </p:nvSpPr>
          <p:spPr bwMode="auto">
            <a:xfrm>
              <a:off x="4643642" y="4392652"/>
              <a:ext cx="219328" cy="264706"/>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3" name="Freeform 112">
              <a:extLst>
                <a:ext uri="{FF2B5EF4-FFF2-40B4-BE49-F238E27FC236}">
                  <a16:creationId xmlns:a16="http://schemas.microsoft.com/office/drawing/2014/main" id="{6A9C200D-F2D8-405E-B055-920E9C346F27}"/>
                </a:ext>
              </a:extLst>
            </p:cNvPr>
            <p:cNvSpPr>
              <a:spLocks/>
            </p:cNvSpPr>
            <p:nvPr/>
          </p:nvSpPr>
          <p:spPr bwMode="auto">
            <a:xfrm>
              <a:off x="4794903" y="4438031"/>
              <a:ext cx="242017" cy="294958"/>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4" name="Freeform 113">
              <a:extLst>
                <a:ext uri="{FF2B5EF4-FFF2-40B4-BE49-F238E27FC236}">
                  <a16:creationId xmlns:a16="http://schemas.microsoft.com/office/drawing/2014/main" id="{79D64961-723F-4942-9007-A0B9C11912E6}"/>
                </a:ext>
              </a:extLst>
            </p:cNvPr>
            <p:cNvSpPr>
              <a:spLocks/>
            </p:cNvSpPr>
            <p:nvPr userDrawn="1"/>
          </p:nvSpPr>
          <p:spPr bwMode="auto">
            <a:xfrm>
              <a:off x="4983978" y="4506098"/>
              <a:ext cx="173950" cy="272269"/>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5" name="Freeform 114">
              <a:extLst>
                <a:ext uri="{FF2B5EF4-FFF2-40B4-BE49-F238E27FC236}">
                  <a16:creationId xmlns:a16="http://schemas.microsoft.com/office/drawing/2014/main" id="{BEA6281E-7FA3-4350-9E1A-ACF8DD23B645}"/>
                </a:ext>
              </a:extLst>
            </p:cNvPr>
            <p:cNvSpPr>
              <a:spLocks/>
            </p:cNvSpPr>
            <p:nvPr userDrawn="1"/>
          </p:nvSpPr>
          <p:spPr bwMode="auto">
            <a:xfrm>
              <a:off x="5301626" y="4543913"/>
              <a:ext cx="143698" cy="249580"/>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6" name="Freeform 115">
              <a:extLst>
                <a:ext uri="{FF2B5EF4-FFF2-40B4-BE49-F238E27FC236}">
                  <a16:creationId xmlns:a16="http://schemas.microsoft.com/office/drawing/2014/main" id="{43977110-BEEA-484B-A0D5-55486378E03D}"/>
                </a:ext>
              </a:extLst>
            </p:cNvPr>
            <p:cNvSpPr>
              <a:spLocks/>
            </p:cNvSpPr>
            <p:nvPr userDrawn="1"/>
          </p:nvSpPr>
          <p:spPr bwMode="auto">
            <a:xfrm>
              <a:off x="5460449" y="4521224"/>
              <a:ext cx="158824" cy="272269"/>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7" name="Freeform 116">
              <a:extLst>
                <a:ext uri="{FF2B5EF4-FFF2-40B4-BE49-F238E27FC236}">
                  <a16:creationId xmlns:a16="http://schemas.microsoft.com/office/drawing/2014/main" id="{D264DB9A-110E-4683-80FE-E8DF2D747452}"/>
                </a:ext>
              </a:extLst>
            </p:cNvPr>
            <p:cNvSpPr>
              <a:spLocks/>
            </p:cNvSpPr>
            <p:nvPr userDrawn="1"/>
          </p:nvSpPr>
          <p:spPr bwMode="auto">
            <a:xfrm>
              <a:off x="5611710" y="4506098"/>
              <a:ext cx="105882" cy="249580"/>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8" name="Freeform 117">
              <a:extLst>
                <a:ext uri="{FF2B5EF4-FFF2-40B4-BE49-F238E27FC236}">
                  <a16:creationId xmlns:a16="http://schemas.microsoft.com/office/drawing/2014/main" id="{9876357A-8FD7-445C-A0FA-5DDD25A2B73E}"/>
                </a:ext>
              </a:extLst>
            </p:cNvPr>
            <p:cNvSpPr>
              <a:spLocks/>
            </p:cNvSpPr>
            <p:nvPr userDrawn="1"/>
          </p:nvSpPr>
          <p:spPr bwMode="auto">
            <a:xfrm>
              <a:off x="5664651" y="4438031"/>
              <a:ext cx="173950" cy="279832"/>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9" name="Freeform 118">
              <a:extLst>
                <a:ext uri="{FF2B5EF4-FFF2-40B4-BE49-F238E27FC236}">
                  <a16:creationId xmlns:a16="http://schemas.microsoft.com/office/drawing/2014/main" id="{748C6219-3197-4865-B169-37EAD3DC936B}"/>
                </a:ext>
              </a:extLst>
            </p:cNvPr>
            <p:cNvSpPr>
              <a:spLocks/>
            </p:cNvSpPr>
            <p:nvPr userDrawn="1"/>
          </p:nvSpPr>
          <p:spPr bwMode="auto">
            <a:xfrm>
              <a:off x="5808348" y="4369963"/>
              <a:ext cx="249580" cy="287395"/>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0" name="Freeform 119">
              <a:extLst>
                <a:ext uri="{FF2B5EF4-FFF2-40B4-BE49-F238E27FC236}">
                  <a16:creationId xmlns:a16="http://schemas.microsoft.com/office/drawing/2014/main" id="{2EA6F19F-39FB-46E1-9A7E-3BABC16B58E1}"/>
                </a:ext>
              </a:extLst>
            </p:cNvPr>
            <p:cNvSpPr>
              <a:spLocks noEditPoints="1"/>
            </p:cNvSpPr>
            <p:nvPr userDrawn="1"/>
          </p:nvSpPr>
          <p:spPr bwMode="auto">
            <a:xfrm>
              <a:off x="5936920" y="4309459"/>
              <a:ext cx="257143" cy="257143"/>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1" name="Freeform 120">
              <a:extLst>
                <a:ext uri="{FF2B5EF4-FFF2-40B4-BE49-F238E27FC236}">
                  <a16:creationId xmlns:a16="http://schemas.microsoft.com/office/drawing/2014/main" id="{8B70E9D2-031D-4C9E-940D-7A8D0A8516B0}"/>
                </a:ext>
              </a:extLst>
            </p:cNvPr>
            <p:cNvSpPr>
              <a:spLocks/>
            </p:cNvSpPr>
            <p:nvPr userDrawn="1"/>
          </p:nvSpPr>
          <p:spPr bwMode="auto">
            <a:xfrm>
              <a:off x="6073054" y="4196014"/>
              <a:ext cx="257143" cy="219328"/>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2" name="Freeform 121">
              <a:extLst>
                <a:ext uri="{FF2B5EF4-FFF2-40B4-BE49-F238E27FC236}">
                  <a16:creationId xmlns:a16="http://schemas.microsoft.com/office/drawing/2014/main" id="{84E7033C-B306-4560-9427-FC568753EA4F}"/>
                </a:ext>
              </a:extLst>
            </p:cNvPr>
            <p:cNvSpPr>
              <a:spLocks/>
            </p:cNvSpPr>
            <p:nvPr userDrawn="1"/>
          </p:nvSpPr>
          <p:spPr bwMode="auto">
            <a:xfrm>
              <a:off x="6156248" y="4120384"/>
              <a:ext cx="234454" cy="158823"/>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3" name="Freeform 122">
              <a:extLst>
                <a:ext uri="{FF2B5EF4-FFF2-40B4-BE49-F238E27FC236}">
                  <a16:creationId xmlns:a16="http://schemas.microsoft.com/office/drawing/2014/main" id="{755FBA37-8EF9-4CDA-96C8-7FBE9682362B}"/>
                </a:ext>
              </a:extLst>
            </p:cNvPr>
            <p:cNvSpPr>
              <a:spLocks/>
            </p:cNvSpPr>
            <p:nvPr userDrawn="1"/>
          </p:nvSpPr>
          <p:spPr bwMode="auto">
            <a:xfrm>
              <a:off x="6194063" y="3953997"/>
              <a:ext cx="272269" cy="211765"/>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4" name="Freeform 123">
              <a:extLst>
                <a:ext uri="{FF2B5EF4-FFF2-40B4-BE49-F238E27FC236}">
                  <a16:creationId xmlns:a16="http://schemas.microsoft.com/office/drawing/2014/main" id="{3525CD63-6824-4A58-964F-DE8FA0D6CFB5}"/>
                </a:ext>
              </a:extLst>
            </p:cNvPr>
            <p:cNvSpPr>
              <a:spLocks/>
            </p:cNvSpPr>
            <p:nvPr userDrawn="1"/>
          </p:nvSpPr>
          <p:spPr bwMode="auto">
            <a:xfrm>
              <a:off x="6254567" y="3810300"/>
              <a:ext cx="272269" cy="173950"/>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5" name="Freeform 124">
              <a:extLst>
                <a:ext uri="{FF2B5EF4-FFF2-40B4-BE49-F238E27FC236}">
                  <a16:creationId xmlns:a16="http://schemas.microsoft.com/office/drawing/2014/main" id="{7266553E-D5E7-44E7-82C8-0621B7DDE367}"/>
                </a:ext>
              </a:extLst>
            </p:cNvPr>
            <p:cNvSpPr>
              <a:spLocks/>
            </p:cNvSpPr>
            <p:nvPr userDrawn="1"/>
          </p:nvSpPr>
          <p:spPr bwMode="auto">
            <a:xfrm>
              <a:off x="4462130" y="4286770"/>
              <a:ext cx="257143" cy="189076"/>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6" name="Freeform 125">
              <a:extLst>
                <a:ext uri="{FF2B5EF4-FFF2-40B4-BE49-F238E27FC236}">
                  <a16:creationId xmlns:a16="http://schemas.microsoft.com/office/drawing/2014/main" id="{07574F3E-5B61-4AFC-B65E-3F2A8454C37F}"/>
                </a:ext>
              </a:extLst>
            </p:cNvPr>
            <p:cNvSpPr>
              <a:spLocks noEditPoints="1"/>
            </p:cNvSpPr>
            <p:nvPr userDrawn="1"/>
          </p:nvSpPr>
          <p:spPr bwMode="auto">
            <a:xfrm>
              <a:off x="4938600" y="4203577"/>
              <a:ext cx="801681" cy="249580"/>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7" name="Freeform 126">
              <a:extLst>
                <a:ext uri="{FF2B5EF4-FFF2-40B4-BE49-F238E27FC236}">
                  <a16:creationId xmlns:a16="http://schemas.microsoft.com/office/drawing/2014/main" id="{4ED7559A-AF7D-4118-B1C6-071565F9FDFD}"/>
                </a:ext>
              </a:extLst>
            </p:cNvPr>
            <p:cNvSpPr>
              <a:spLocks/>
            </p:cNvSpPr>
            <p:nvPr userDrawn="1"/>
          </p:nvSpPr>
          <p:spPr bwMode="auto">
            <a:xfrm>
              <a:off x="5778096" y="2774166"/>
              <a:ext cx="105882" cy="105882"/>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8" name="Freeform 127">
              <a:extLst>
                <a:ext uri="{FF2B5EF4-FFF2-40B4-BE49-F238E27FC236}">
                  <a16:creationId xmlns:a16="http://schemas.microsoft.com/office/drawing/2014/main" id="{6924A453-9ECB-4FEE-A843-659E0147A02B}"/>
                </a:ext>
              </a:extLst>
            </p:cNvPr>
            <p:cNvSpPr>
              <a:spLocks/>
            </p:cNvSpPr>
            <p:nvPr userDrawn="1"/>
          </p:nvSpPr>
          <p:spPr bwMode="auto">
            <a:xfrm>
              <a:off x="5505827" y="2456519"/>
              <a:ext cx="385714" cy="340336"/>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9" name="Freeform 128">
              <a:extLst>
                <a:ext uri="{FF2B5EF4-FFF2-40B4-BE49-F238E27FC236}">
                  <a16:creationId xmlns:a16="http://schemas.microsoft.com/office/drawing/2014/main" id="{3F838B94-31AA-44D3-BB5E-EE4C87B4217C}"/>
                </a:ext>
              </a:extLst>
            </p:cNvPr>
            <p:cNvSpPr>
              <a:spLocks/>
            </p:cNvSpPr>
            <p:nvPr userDrawn="1"/>
          </p:nvSpPr>
          <p:spPr bwMode="auto">
            <a:xfrm>
              <a:off x="4862970" y="2668283"/>
              <a:ext cx="151261" cy="310084"/>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0" name="Freeform 129">
              <a:extLst>
                <a:ext uri="{FF2B5EF4-FFF2-40B4-BE49-F238E27FC236}">
                  <a16:creationId xmlns:a16="http://schemas.microsoft.com/office/drawing/2014/main" id="{9FE025CD-22FD-42F8-8D43-883C01BD11F7}"/>
                </a:ext>
              </a:extLst>
            </p:cNvPr>
            <p:cNvSpPr>
              <a:spLocks/>
            </p:cNvSpPr>
            <p:nvPr userDrawn="1"/>
          </p:nvSpPr>
          <p:spPr bwMode="auto">
            <a:xfrm>
              <a:off x="5067172" y="2592653"/>
              <a:ext cx="121008" cy="121008"/>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1" name="Freeform 130">
              <a:extLst>
                <a:ext uri="{FF2B5EF4-FFF2-40B4-BE49-F238E27FC236}">
                  <a16:creationId xmlns:a16="http://schemas.microsoft.com/office/drawing/2014/main" id="{AF98113F-7D78-49D7-B49C-74EC229CE5B1}"/>
                </a:ext>
              </a:extLst>
            </p:cNvPr>
            <p:cNvSpPr>
              <a:spLocks/>
            </p:cNvSpPr>
            <p:nvPr userDrawn="1"/>
          </p:nvSpPr>
          <p:spPr bwMode="auto">
            <a:xfrm>
              <a:off x="4855407" y="2638031"/>
              <a:ext cx="90756" cy="105882"/>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2" name="Freeform 131">
              <a:extLst>
                <a:ext uri="{FF2B5EF4-FFF2-40B4-BE49-F238E27FC236}">
                  <a16:creationId xmlns:a16="http://schemas.microsoft.com/office/drawing/2014/main" id="{987E95DB-C783-4500-A69A-C470060BEA07}"/>
                </a:ext>
              </a:extLst>
            </p:cNvPr>
            <p:cNvSpPr>
              <a:spLocks/>
            </p:cNvSpPr>
            <p:nvPr userDrawn="1"/>
          </p:nvSpPr>
          <p:spPr bwMode="auto">
            <a:xfrm>
              <a:off x="5029357" y="2471645"/>
              <a:ext cx="143698" cy="158823"/>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3" name="Freeform 132">
              <a:extLst>
                <a:ext uri="{FF2B5EF4-FFF2-40B4-BE49-F238E27FC236}">
                  <a16:creationId xmlns:a16="http://schemas.microsoft.com/office/drawing/2014/main" id="{F71CF6BC-FD6C-4633-99AE-3DFBBA535E2B}"/>
                </a:ext>
              </a:extLst>
            </p:cNvPr>
            <p:cNvSpPr>
              <a:spLocks/>
            </p:cNvSpPr>
            <p:nvPr userDrawn="1"/>
          </p:nvSpPr>
          <p:spPr bwMode="auto">
            <a:xfrm>
              <a:off x="4855407" y="2509460"/>
              <a:ext cx="90756" cy="98319"/>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4" name="Freeform 133">
              <a:extLst>
                <a:ext uri="{FF2B5EF4-FFF2-40B4-BE49-F238E27FC236}">
                  <a16:creationId xmlns:a16="http://schemas.microsoft.com/office/drawing/2014/main" id="{6486144C-6B15-4CE8-B940-5B399C572D63}"/>
                </a:ext>
              </a:extLst>
            </p:cNvPr>
            <p:cNvSpPr>
              <a:spLocks/>
            </p:cNvSpPr>
            <p:nvPr userDrawn="1"/>
          </p:nvSpPr>
          <p:spPr bwMode="auto">
            <a:xfrm>
              <a:off x="4356247" y="2880048"/>
              <a:ext cx="355462" cy="627731"/>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5" name="Freeform 134">
              <a:extLst>
                <a:ext uri="{FF2B5EF4-FFF2-40B4-BE49-F238E27FC236}">
                  <a16:creationId xmlns:a16="http://schemas.microsoft.com/office/drawing/2014/main" id="{66431074-2E63-4CB7-88F5-99157460E00D}"/>
                </a:ext>
              </a:extLst>
            </p:cNvPr>
            <p:cNvSpPr>
              <a:spLocks/>
            </p:cNvSpPr>
            <p:nvPr userDrawn="1"/>
          </p:nvSpPr>
          <p:spPr bwMode="auto">
            <a:xfrm>
              <a:off x="4303306" y="3235510"/>
              <a:ext cx="98319" cy="83193"/>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6" name="Freeform 135">
              <a:extLst>
                <a:ext uri="{FF2B5EF4-FFF2-40B4-BE49-F238E27FC236}">
                  <a16:creationId xmlns:a16="http://schemas.microsoft.com/office/drawing/2014/main" id="{7FD50E61-7E60-4EB5-B925-49879EF52C9F}"/>
                </a:ext>
              </a:extLst>
            </p:cNvPr>
            <p:cNvSpPr>
              <a:spLocks/>
            </p:cNvSpPr>
            <p:nvPr userDrawn="1"/>
          </p:nvSpPr>
          <p:spPr bwMode="auto">
            <a:xfrm>
              <a:off x="4212550" y="3137191"/>
              <a:ext cx="105882" cy="98319"/>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7" name="Freeform 136">
              <a:extLst>
                <a:ext uri="{FF2B5EF4-FFF2-40B4-BE49-F238E27FC236}">
                  <a16:creationId xmlns:a16="http://schemas.microsoft.com/office/drawing/2014/main" id="{1E3786E1-A3C6-418E-861D-ABB4A61CF00B}"/>
                </a:ext>
              </a:extLst>
            </p:cNvPr>
            <p:cNvSpPr>
              <a:spLocks/>
            </p:cNvSpPr>
            <p:nvPr userDrawn="1"/>
          </p:nvSpPr>
          <p:spPr bwMode="auto">
            <a:xfrm>
              <a:off x="4749525" y="3212821"/>
              <a:ext cx="1232773" cy="1066386"/>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8" name="Freeform 137">
              <a:extLst>
                <a:ext uri="{FF2B5EF4-FFF2-40B4-BE49-F238E27FC236}">
                  <a16:creationId xmlns:a16="http://schemas.microsoft.com/office/drawing/2014/main" id="{A6ADCDE7-AA77-48D7-A55E-1065D262FFAD}"/>
                </a:ext>
              </a:extLst>
            </p:cNvPr>
            <p:cNvSpPr>
              <a:spLocks noEditPoints="1"/>
            </p:cNvSpPr>
            <p:nvPr userDrawn="1"/>
          </p:nvSpPr>
          <p:spPr bwMode="auto">
            <a:xfrm>
              <a:off x="6004987" y="2993493"/>
              <a:ext cx="484034" cy="325210"/>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9" name="Freeform 138">
              <a:extLst>
                <a:ext uri="{FF2B5EF4-FFF2-40B4-BE49-F238E27FC236}">
                  <a16:creationId xmlns:a16="http://schemas.microsoft.com/office/drawing/2014/main" id="{F13B4672-4A57-474E-8F0D-8E01F420E697}"/>
                </a:ext>
              </a:extLst>
            </p:cNvPr>
            <p:cNvSpPr>
              <a:spLocks/>
            </p:cNvSpPr>
            <p:nvPr userDrawn="1"/>
          </p:nvSpPr>
          <p:spPr bwMode="auto">
            <a:xfrm>
              <a:off x="6194063" y="2940552"/>
              <a:ext cx="75630" cy="143697"/>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0" name="Freeform 139">
              <a:extLst>
                <a:ext uri="{FF2B5EF4-FFF2-40B4-BE49-F238E27FC236}">
                  <a16:creationId xmlns:a16="http://schemas.microsoft.com/office/drawing/2014/main" id="{D677DFD2-E5D0-40EA-B50D-255F927C72F5}"/>
                </a:ext>
              </a:extLst>
            </p:cNvPr>
            <p:cNvSpPr>
              <a:spLocks/>
            </p:cNvSpPr>
            <p:nvPr userDrawn="1"/>
          </p:nvSpPr>
          <p:spPr bwMode="auto">
            <a:xfrm>
              <a:off x="6194063" y="2940552"/>
              <a:ext cx="75630" cy="143697"/>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1" name="Freeform 140">
              <a:extLst>
                <a:ext uri="{FF2B5EF4-FFF2-40B4-BE49-F238E27FC236}">
                  <a16:creationId xmlns:a16="http://schemas.microsoft.com/office/drawing/2014/main" id="{57C85EF3-3373-4EDA-A058-E3958147C55C}"/>
                </a:ext>
              </a:extLst>
            </p:cNvPr>
            <p:cNvSpPr>
              <a:spLocks/>
            </p:cNvSpPr>
            <p:nvPr userDrawn="1"/>
          </p:nvSpPr>
          <p:spPr bwMode="auto">
            <a:xfrm>
              <a:off x="6118433" y="2993493"/>
              <a:ext cx="52941" cy="68067"/>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2" name="Freeform 141">
              <a:extLst>
                <a:ext uri="{FF2B5EF4-FFF2-40B4-BE49-F238E27FC236}">
                  <a16:creationId xmlns:a16="http://schemas.microsoft.com/office/drawing/2014/main" id="{01E879A9-CF4F-4714-9C22-91EC7EE01210}"/>
                </a:ext>
              </a:extLst>
            </p:cNvPr>
            <p:cNvSpPr>
              <a:spLocks/>
            </p:cNvSpPr>
            <p:nvPr userDrawn="1"/>
          </p:nvSpPr>
          <p:spPr bwMode="auto">
            <a:xfrm>
              <a:off x="6118433" y="2993493"/>
              <a:ext cx="52941" cy="68067"/>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grpSp>
      <p:pic>
        <p:nvPicPr>
          <p:cNvPr id="215" name="图片 214">
            <a:extLst>
              <a:ext uri="{FF2B5EF4-FFF2-40B4-BE49-F238E27FC236}">
                <a16:creationId xmlns:a16="http://schemas.microsoft.com/office/drawing/2014/main" id="{259B8D75-F3A8-422C-B35A-CB74AB4B3915}"/>
              </a:ext>
            </a:extLst>
          </p:cNvPr>
          <p:cNvPicPr>
            <a:picLocks noChangeAspect="1"/>
          </p:cNvPicPr>
          <p:nvPr/>
        </p:nvPicPr>
        <p:blipFill>
          <a:blip r:embed="rId3">
            <a:duotone>
              <a:schemeClr val="accent2">
                <a:shade val="45000"/>
                <a:satMod val="135000"/>
              </a:schemeClr>
              <a:prstClr val="white"/>
            </a:duotone>
            <a:alphaModFix amt="50000"/>
            <a:extLst>
              <a:ext uri="{28A0092B-C50C-407E-A947-70E740481C1C}">
                <a14:useLocalDpi xmlns:a14="http://schemas.microsoft.com/office/drawing/2010/main" val="0"/>
              </a:ext>
            </a:extLst>
          </a:blip>
          <a:stretch>
            <a:fillRect/>
          </a:stretch>
        </p:blipFill>
        <p:spPr>
          <a:xfrm>
            <a:off x="5468046" y="3650708"/>
            <a:ext cx="6960072" cy="2773464"/>
          </a:xfrm>
          <a:prstGeom prst="rect">
            <a:avLst/>
          </a:prstGeom>
        </p:spPr>
      </p:pic>
      <p:sp>
        <p:nvSpPr>
          <p:cNvPr id="48" name="文本占位符 47">
            <a:extLst>
              <a:ext uri="{FF2B5EF4-FFF2-40B4-BE49-F238E27FC236}">
                <a16:creationId xmlns:a16="http://schemas.microsoft.com/office/drawing/2014/main" id="{AFBAE54A-5128-44B2-B7C4-B74DB83C04EA}"/>
              </a:ext>
            </a:extLst>
          </p:cNvPr>
          <p:cNvSpPr>
            <a:spLocks noGrp="1"/>
          </p:cNvSpPr>
          <p:nvPr>
            <p:ph type="body" sz="quarter" idx="15"/>
          </p:nvPr>
        </p:nvSpPr>
        <p:spPr/>
        <p:txBody>
          <a:bodyPr/>
          <a:lstStyle/>
          <a:p>
            <a:r>
              <a:rPr lang="en-US" altLang="zh-CN" dirty="0"/>
              <a:t>01</a:t>
            </a:r>
            <a:endParaRPr lang="zh-CN" altLang="en-US" dirty="0"/>
          </a:p>
        </p:txBody>
      </p:sp>
      <p:sp>
        <p:nvSpPr>
          <p:cNvPr id="45" name="文本框 44">
            <a:extLst>
              <a:ext uri="{FF2B5EF4-FFF2-40B4-BE49-F238E27FC236}">
                <a16:creationId xmlns:a16="http://schemas.microsoft.com/office/drawing/2014/main" id="{953A2D42-FB88-247A-52C4-37FE95176361}"/>
              </a:ext>
            </a:extLst>
          </p:cNvPr>
          <p:cNvSpPr txBox="1"/>
          <p:nvPr/>
        </p:nvSpPr>
        <p:spPr>
          <a:xfrm>
            <a:off x="2389269" y="1045305"/>
            <a:ext cx="3870868" cy="2246769"/>
          </a:xfrm>
          <a:prstGeom prst="rect">
            <a:avLst/>
          </a:prstGeom>
          <a:noFill/>
        </p:spPr>
        <p:txBody>
          <a:bodyPr wrap="square" rtlCol="0">
            <a:spAutoFit/>
          </a:bodyPr>
          <a:lstStyle/>
          <a:p>
            <a:r>
              <a:rPr lang="en-US" altLang="zh-CN" sz="2800" b="1" i="0" dirty="0">
                <a:solidFill>
                  <a:schemeClr val="tx1">
                    <a:lumMod val="75000"/>
                    <a:lumOff val="25000"/>
                  </a:schemeClr>
                </a:solidFill>
                <a:effectLst/>
                <a:latin typeface="-apple-system"/>
              </a:rPr>
              <a:t>· </a:t>
            </a:r>
            <a:r>
              <a:rPr lang="zh-CN" altLang="en-US" sz="2800" b="0" i="0" dirty="0">
                <a:solidFill>
                  <a:schemeClr val="tx1">
                    <a:lumMod val="75000"/>
                    <a:lumOff val="25000"/>
                  </a:schemeClr>
                </a:solidFill>
                <a:effectLst/>
                <a:latin typeface="-apple-system"/>
              </a:rPr>
              <a:t>依靠无人车搭载的</a:t>
            </a:r>
            <a:r>
              <a:rPr lang="zh-CN" altLang="en-US" sz="2800" b="1" i="0" dirty="0">
                <a:solidFill>
                  <a:schemeClr val="tx1">
                    <a:lumMod val="95000"/>
                    <a:lumOff val="5000"/>
                  </a:schemeClr>
                </a:solidFill>
                <a:effectLst/>
                <a:latin typeface="-apple-system"/>
              </a:rPr>
              <a:t>多传感器</a:t>
            </a:r>
            <a:r>
              <a:rPr lang="zh-CN" altLang="en-US" sz="2800" b="0" i="0" dirty="0">
                <a:solidFill>
                  <a:schemeClr val="tx1">
                    <a:lumMod val="75000"/>
                    <a:lumOff val="25000"/>
                  </a:schemeClr>
                </a:solidFill>
                <a:effectLst/>
                <a:latin typeface="-apple-system"/>
              </a:rPr>
              <a:t>进行联合标定，在小车运行的同时完成</a:t>
            </a:r>
            <a:r>
              <a:rPr lang="zh-CN" altLang="en-US" sz="2800" b="1" i="0" dirty="0">
                <a:solidFill>
                  <a:schemeClr val="tx1">
                    <a:lumMod val="95000"/>
                    <a:lumOff val="5000"/>
                  </a:schemeClr>
                </a:solidFill>
                <a:effectLst/>
                <a:latin typeface="-apple-system"/>
              </a:rPr>
              <a:t>定位与建图</a:t>
            </a:r>
            <a:r>
              <a:rPr lang="zh-CN" altLang="en-US" sz="2800" b="0" i="0" dirty="0">
                <a:solidFill>
                  <a:schemeClr val="tx1">
                    <a:lumMod val="75000"/>
                    <a:lumOff val="25000"/>
                  </a:schemeClr>
                </a:solidFill>
                <a:effectLst/>
                <a:latin typeface="-apple-system"/>
              </a:rPr>
              <a:t>任务，并实现实景</a:t>
            </a:r>
            <a:r>
              <a:rPr lang="zh-CN" altLang="en-US" sz="2800" b="1" i="0" dirty="0">
                <a:solidFill>
                  <a:schemeClr val="tx1">
                    <a:lumMod val="95000"/>
                    <a:lumOff val="5000"/>
                  </a:schemeClr>
                </a:solidFill>
                <a:effectLst/>
                <a:latin typeface="-apple-system"/>
              </a:rPr>
              <a:t>色彩重现</a:t>
            </a:r>
            <a:r>
              <a:rPr lang="zh-CN" altLang="en-US" sz="2800" b="0" i="0" dirty="0">
                <a:solidFill>
                  <a:schemeClr val="tx1">
                    <a:lumMod val="75000"/>
                    <a:lumOff val="25000"/>
                  </a:schemeClr>
                </a:solidFill>
                <a:effectLst/>
                <a:latin typeface="-apple-system"/>
              </a:rPr>
              <a:t>。</a:t>
            </a:r>
            <a:endParaRPr lang="zh-CN" altLang="en-US" sz="2800" dirty="0">
              <a:solidFill>
                <a:schemeClr val="tx1">
                  <a:lumMod val="75000"/>
                  <a:lumOff val="25000"/>
                </a:schemeClr>
              </a:solidFill>
            </a:endParaRPr>
          </a:p>
        </p:txBody>
      </p:sp>
      <p:sp>
        <p:nvSpPr>
          <p:cNvPr id="46" name="文本框 45">
            <a:extLst>
              <a:ext uri="{FF2B5EF4-FFF2-40B4-BE49-F238E27FC236}">
                <a16:creationId xmlns:a16="http://schemas.microsoft.com/office/drawing/2014/main" id="{D84BFD08-645B-3648-837C-9557090B222C}"/>
              </a:ext>
            </a:extLst>
          </p:cNvPr>
          <p:cNvSpPr txBox="1"/>
          <p:nvPr/>
        </p:nvSpPr>
        <p:spPr>
          <a:xfrm>
            <a:off x="2332166" y="3643280"/>
            <a:ext cx="3880976" cy="2246769"/>
          </a:xfrm>
          <a:prstGeom prst="rect">
            <a:avLst/>
          </a:prstGeom>
          <a:noFill/>
        </p:spPr>
        <p:txBody>
          <a:bodyPr wrap="square" rtlCol="0">
            <a:spAutoFit/>
          </a:bodyPr>
          <a:lstStyle/>
          <a:p>
            <a:r>
              <a:rPr lang="en-US" altLang="zh-CN" sz="2800" b="1" i="0" dirty="0">
                <a:solidFill>
                  <a:schemeClr val="tx1">
                    <a:lumMod val="75000"/>
                    <a:lumOff val="25000"/>
                  </a:schemeClr>
                </a:solidFill>
                <a:effectLst/>
                <a:latin typeface="-apple-system"/>
              </a:rPr>
              <a:t>· </a:t>
            </a:r>
            <a:r>
              <a:rPr lang="zh-CN" altLang="en-US" sz="2800" b="0" i="0" dirty="0">
                <a:solidFill>
                  <a:schemeClr val="tx1">
                    <a:lumMod val="75000"/>
                    <a:lumOff val="25000"/>
                  </a:schemeClr>
                </a:solidFill>
                <a:effectLst/>
                <a:latin typeface="-apple-system"/>
              </a:rPr>
              <a:t>依靠小车</a:t>
            </a:r>
            <a:r>
              <a:rPr lang="zh-CN" altLang="en-US" sz="2800" b="1" i="0" dirty="0">
                <a:solidFill>
                  <a:schemeClr val="tx1">
                    <a:lumMod val="95000"/>
                    <a:lumOff val="5000"/>
                  </a:schemeClr>
                </a:solidFill>
                <a:effectLst/>
                <a:latin typeface="-apple-system"/>
              </a:rPr>
              <a:t>实时</a:t>
            </a:r>
            <a:r>
              <a:rPr lang="zh-CN" altLang="en-US" sz="2800" b="0" i="0" dirty="0">
                <a:solidFill>
                  <a:schemeClr val="tx1">
                    <a:lumMod val="75000"/>
                    <a:lumOff val="25000"/>
                  </a:schemeClr>
                </a:solidFill>
                <a:effectLst/>
                <a:latin typeface="-apple-system"/>
              </a:rPr>
              <a:t>获取得到的</a:t>
            </a:r>
            <a:r>
              <a:rPr lang="en-US" altLang="zh-CN" sz="2800" b="1" dirty="0">
                <a:solidFill>
                  <a:schemeClr val="tx1">
                    <a:lumMod val="95000"/>
                    <a:lumOff val="5000"/>
                  </a:schemeClr>
                </a:solidFill>
                <a:latin typeface="-apple-system"/>
              </a:rPr>
              <a:t>SLAM</a:t>
            </a:r>
            <a:r>
              <a:rPr lang="zh-CN" altLang="en-US" sz="2800" b="0" i="0" dirty="0">
                <a:solidFill>
                  <a:schemeClr val="tx1">
                    <a:lumMod val="75000"/>
                    <a:lumOff val="25000"/>
                  </a:schemeClr>
                </a:solidFill>
                <a:effectLst/>
                <a:latin typeface="-apple-system"/>
              </a:rPr>
              <a:t>信息，完成车辆的</a:t>
            </a:r>
            <a:r>
              <a:rPr lang="zh-CN" altLang="en-US" sz="2800" b="1" dirty="0">
                <a:solidFill>
                  <a:schemeClr val="tx1">
                    <a:lumMod val="95000"/>
                    <a:lumOff val="5000"/>
                  </a:schemeClr>
                </a:solidFill>
                <a:latin typeface="-apple-system"/>
              </a:rPr>
              <a:t>路径规划与运动控制</a:t>
            </a:r>
            <a:r>
              <a:rPr lang="zh-CN" altLang="en-US" sz="2800" b="0" i="0" dirty="0">
                <a:solidFill>
                  <a:schemeClr val="tx1">
                    <a:lumMod val="75000"/>
                    <a:lumOff val="25000"/>
                  </a:schemeClr>
                </a:solidFill>
                <a:effectLst/>
                <a:latin typeface="-apple-system"/>
              </a:rPr>
              <a:t>，实现小车完全</a:t>
            </a:r>
            <a:r>
              <a:rPr lang="zh-CN" altLang="en-US" sz="2800" b="1" dirty="0">
                <a:solidFill>
                  <a:schemeClr val="tx1">
                    <a:lumMod val="75000"/>
                    <a:lumOff val="25000"/>
                  </a:schemeClr>
                </a:solidFill>
                <a:latin typeface="-apple-system"/>
              </a:rPr>
              <a:t>自主</a:t>
            </a:r>
            <a:r>
              <a:rPr lang="zh-CN" altLang="en-US" sz="2800" b="1" i="0" dirty="0">
                <a:solidFill>
                  <a:schemeClr val="tx1">
                    <a:lumMod val="75000"/>
                    <a:lumOff val="25000"/>
                  </a:schemeClr>
                </a:solidFill>
                <a:effectLst/>
                <a:latin typeface="-apple-system"/>
              </a:rPr>
              <a:t>驾驶</a:t>
            </a:r>
            <a:r>
              <a:rPr lang="zh-CN" altLang="en-US" sz="2800" b="0" i="0" dirty="0">
                <a:solidFill>
                  <a:schemeClr val="tx1">
                    <a:lumMod val="75000"/>
                    <a:lumOff val="25000"/>
                  </a:schemeClr>
                </a:solidFill>
                <a:effectLst/>
                <a:latin typeface="-apple-system"/>
              </a:rPr>
              <a:t>和</a:t>
            </a:r>
            <a:r>
              <a:rPr lang="zh-CN" altLang="en-US" sz="2800" b="1" dirty="0">
                <a:solidFill>
                  <a:schemeClr val="tx1">
                    <a:lumMod val="95000"/>
                    <a:lumOff val="5000"/>
                  </a:schemeClr>
                </a:solidFill>
                <a:latin typeface="-apple-system"/>
              </a:rPr>
              <a:t>自动避障</a:t>
            </a:r>
            <a:r>
              <a:rPr lang="zh-CN" altLang="en-US" sz="2800" b="0" i="0" dirty="0">
                <a:solidFill>
                  <a:schemeClr val="tx1">
                    <a:lumMod val="75000"/>
                    <a:lumOff val="25000"/>
                  </a:schemeClr>
                </a:solidFill>
                <a:effectLst/>
                <a:latin typeface="-apple-system"/>
              </a:rPr>
              <a:t>。</a:t>
            </a:r>
            <a:endParaRPr lang="zh-CN" altLang="en-US" sz="2800" dirty="0">
              <a:solidFill>
                <a:schemeClr val="tx1">
                  <a:lumMod val="75000"/>
                  <a:lumOff val="25000"/>
                </a:schemeClr>
              </a:solidFill>
            </a:endParaRPr>
          </a:p>
        </p:txBody>
      </p:sp>
      <p:pic>
        <p:nvPicPr>
          <p:cNvPr id="3" name="图片 2">
            <a:extLst>
              <a:ext uri="{FF2B5EF4-FFF2-40B4-BE49-F238E27FC236}">
                <a16:creationId xmlns:a16="http://schemas.microsoft.com/office/drawing/2014/main" id="{F9833130-378A-78AB-F6F0-B601FA7FAAE9}"/>
              </a:ext>
            </a:extLst>
          </p:cNvPr>
          <p:cNvPicPr>
            <a:picLocks noChangeAspect="1"/>
          </p:cNvPicPr>
          <p:nvPr/>
        </p:nvPicPr>
        <p:blipFill rotWithShape="1">
          <a:blip r:embed="rId4">
            <a:extLst>
              <a:ext uri="{28A0092B-C50C-407E-A947-70E740481C1C}">
                <a14:useLocalDpi xmlns:a14="http://schemas.microsoft.com/office/drawing/2010/main" val="0"/>
              </a:ext>
            </a:extLst>
          </a:blip>
          <a:srcRect l="152" t="11239"/>
          <a:stretch/>
        </p:blipFill>
        <p:spPr>
          <a:xfrm>
            <a:off x="7006505" y="308312"/>
            <a:ext cx="3851787" cy="6087248"/>
          </a:xfrm>
          <a:prstGeom prst="rect">
            <a:avLst/>
          </a:prstGeom>
        </p:spPr>
      </p:pic>
    </p:spTree>
    <p:extLst>
      <p:ext uri="{BB962C8B-B14F-4D97-AF65-F5344CB8AC3E}">
        <p14:creationId xmlns:p14="http://schemas.microsoft.com/office/powerpoint/2010/main" val="7812877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14AAC9-ACB0-49FC-A6EE-6BDA13EC5753}"/>
              </a:ext>
            </a:extLst>
          </p:cNvPr>
          <p:cNvSpPr>
            <a:spLocks noGrp="1"/>
          </p:cNvSpPr>
          <p:nvPr>
            <p:ph type="title"/>
          </p:nvPr>
        </p:nvSpPr>
        <p:spPr/>
        <p:txBody>
          <a:bodyPr/>
          <a:lstStyle/>
          <a:p>
            <a:r>
              <a:rPr lang="en-US" altLang="zh-CN" dirty="0"/>
              <a:t>01 </a:t>
            </a:r>
            <a:r>
              <a:rPr lang="zh-CN" altLang="en-US" dirty="0"/>
              <a:t>项目介绍</a:t>
            </a:r>
          </a:p>
        </p:txBody>
      </p:sp>
      <p:sp>
        <p:nvSpPr>
          <p:cNvPr id="3" name="灯片编号占位符 2">
            <a:extLst>
              <a:ext uri="{FF2B5EF4-FFF2-40B4-BE49-F238E27FC236}">
                <a16:creationId xmlns:a16="http://schemas.microsoft.com/office/drawing/2014/main" id="{8BD995E4-EA54-46FD-A180-14744ABC5EC7}"/>
              </a:ext>
            </a:extLst>
          </p:cNvPr>
          <p:cNvSpPr>
            <a:spLocks noGrp="1"/>
          </p:cNvSpPr>
          <p:nvPr>
            <p:ph type="sldNum" sz="quarter" idx="12"/>
          </p:nvPr>
        </p:nvSpPr>
        <p:spPr/>
        <p:txBody>
          <a:bodyPr/>
          <a:lstStyle/>
          <a:p>
            <a:fld id="{1AAC388E-FA9E-4A2C-95EA-1F6B3A07935A}" type="slidenum">
              <a:rPr lang="zh-CN" altLang="en-US" smtClean="0"/>
              <a:pPr/>
              <a:t>4</a:t>
            </a:fld>
            <a:endParaRPr lang="zh-CN" altLang="en-US" dirty="0"/>
          </a:p>
        </p:txBody>
      </p:sp>
      <p:sp>
        <p:nvSpPr>
          <p:cNvPr id="6" name="矩形 5">
            <a:extLst>
              <a:ext uri="{FF2B5EF4-FFF2-40B4-BE49-F238E27FC236}">
                <a16:creationId xmlns:a16="http://schemas.microsoft.com/office/drawing/2014/main" id="{AAB41664-97C6-4493-B3EB-8EE77B6ED257}"/>
              </a:ext>
            </a:extLst>
          </p:cNvPr>
          <p:cNvSpPr/>
          <p:nvPr/>
        </p:nvSpPr>
        <p:spPr>
          <a:xfrm>
            <a:off x="1973531" y="1574801"/>
            <a:ext cx="877163" cy="923330"/>
          </a:xfrm>
          <a:prstGeom prst="rect">
            <a:avLst/>
          </a:prstGeom>
          <a:noFill/>
        </p:spPr>
        <p:txBody>
          <a:bodyPr wrap="none" lIns="91440" tIns="45720" rIns="91440" bIns="45720">
            <a:spAutoFit/>
          </a:bodyPr>
          <a:lstStyle/>
          <a:p>
            <a:pPr algn="ctr"/>
            <a:r>
              <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rPr>
              <a:t>“</a:t>
            </a:r>
          </a:p>
        </p:txBody>
      </p:sp>
      <p:sp>
        <p:nvSpPr>
          <p:cNvPr id="7" name="矩形 14">
            <a:extLst>
              <a:ext uri="{FF2B5EF4-FFF2-40B4-BE49-F238E27FC236}">
                <a16:creationId xmlns:a16="http://schemas.microsoft.com/office/drawing/2014/main" id="{8AB6BEEA-BCA1-4F95-B6D7-F39A2784E269}"/>
              </a:ext>
            </a:extLst>
          </p:cNvPr>
          <p:cNvSpPr/>
          <p:nvPr/>
        </p:nvSpPr>
        <p:spPr>
          <a:xfrm>
            <a:off x="873600" y="1757754"/>
            <a:ext cx="10154889" cy="4055166"/>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 fmla="*/ 0 w 9588358"/>
              <a:gd name="connsiteY0" fmla="*/ 0 h 3806688"/>
              <a:gd name="connsiteX1" fmla="*/ 9588358 w 9588358"/>
              <a:gd name="connsiteY1" fmla="*/ 59635 h 3806688"/>
              <a:gd name="connsiteX2" fmla="*/ 9588358 w 9588358"/>
              <a:gd name="connsiteY2" fmla="*/ 3806688 h 3806688"/>
              <a:gd name="connsiteX3" fmla="*/ 228600 w 9588358"/>
              <a:gd name="connsiteY3" fmla="*/ 3806688 h 3806688"/>
              <a:gd name="connsiteX4" fmla="*/ 0 w 9588358"/>
              <a:gd name="connsiteY4" fmla="*/ 0 h 3806688"/>
              <a:gd name="connsiteX0" fmla="*/ 0 w 9797080"/>
              <a:gd name="connsiteY0" fmla="*/ 0 h 3806688"/>
              <a:gd name="connsiteX1" fmla="*/ 9797080 w 9797080"/>
              <a:gd name="connsiteY1" fmla="*/ 39756 h 3806688"/>
              <a:gd name="connsiteX2" fmla="*/ 9588358 w 9797080"/>
              <a:gd name="connsiteY2" fmla="*/ 3806688 h 3806688"/>
              <a:gd name="connsiteX3" fmla="*/ 228600 w 9797080"/>
              <a:gd name="connsiteY3" fmla="*/ 3806688 h 3806688"/>
              <a:gd name="connsiteX4" fmla="*/ 0 w 9797080"/>
              <a:gd name="connsiteY4" fmla="*/ 0 h 3806688"/>
              <a:gd name="connsiteX0" fmla="*/ 0 w 9797080"/>
              <a:gd name="connsiteY0" fmla="*/ 0 h 3806688"/>
              <a:gd name="connsiteX1" fmla="*/ 9797080 w 9797080"/>
              <a:gd name="connsiteY1" fmla="*/ 39756 h 3806688"/>
              <a:gd name="connsiteX2" fmla="*/ 9588358 w 9797080"/>
              <a:gd name="connsiteY2" fmla="*/ 3806688 h 3806688"/>
              <a:gd name="connsiteX3" fmla="*/ 347870 w 9797080"/>
              <a:gd name="connsiteY3" fmla="*/ 3806688 h 3806688"/>
              <a:gd name="connsiteX4" fmla="*/ 0 w 9797080"/>
              <a:gd name="connsiteY4" fmla="*/ 0 h 3806688"/>
              <a:gd name="connsiteX0" fmla="*/ 0 w 9797080"/>
              <a:gd name="connsiteY0" fmla="*/ 0 h 3816627"/>
              <a:gd name="connsiteX1" fmla="*/ 9797080 w 9797080"/>
              <a:gd name="connsiteY1" fmla="*/ 39756 h 3816627"/>
              <a:gd name="connsiteX2" fmla="*/ 9479028 w 9797080"/>
              <a:gd name="connsiteY2" fmla="*/ 3816627 h 3816627"/>
              <a:gd name="connsiteX3" fmla="*/ 347870 w 9797080"/>
              <a:gd name="connsiteY3" fmla="*/ 3806688 h 3816627"/>
              <a:gd name="connsiteX4" fmla="*/ 0 w 9797080"/>
              <a:gd name="connsiteY4" fmla="*/ 0 h 3816627"/>
              <a:gd name="connsiteX0" fmla="*/ 0 w 9797080"/>
              <a:gd name="connsiteY0" fmla="*/ 0 h 3816627"/>
              <a:gd name="connsiteX1" fmla="*/ 9797080 w 9797080"/>
              <a:gd name="connsiteY1" fmla="*/ 39756 h 3816627"/>
              <a:gd name="connsiteX2" fmla="*/ 9479028 w 9797080"/>
              <a:gd name="connsiteY2" fmla="*/ 3816627 h 3816627"/>
              <a:gd name="connsiteX3" fmla="*/ 616227 w 9797080"/>
              <a:gd name="connsiteY3" fmla="*/ 3806688 h 3816627"/>
              <a:gd name="connsiteX4" fmla="*/ 0 w 9797080"/>
              <a:gd name="connsiteY4" fmla="*/ 0 h 3816627"/>
              <a:gd name="connsiteX0" fmla="*/ 0 w 10154889"/>
              <a:gd name="connsiteY0" fmla="*/ 0 h 3816627"/>
              <a:gd name="connsiteX1" fmla="*/ 10154889 w 10154889"/>
              <a:gd name="connsiteY1" fmla="*/ 377687 h 3816627"/>
              <a:gd name="connsiteX2" fmla="*/ 9479028 w 10154889"/>
              <a:gd name="connsiteY2" fmla="*/ 3816627 h 3816627"/>
              <a:gd name="connsiteX3" fmla="*/ 616227 w 10154889"/>
              <a:gd name="connsiteY3" fmla="*/ 3806688 h 3816627"/>
              <a:gd name="connsiteX4" fmla="*/ 0 w 10154889"/>
              <a:gd name="connsiteY4" fmla="*/ 0 h 3816627"/>
              <a:gd name="connsiteX0" fmla="*/ 0 w 10154889"/>
              <a:gd name="connsiteY0" fmla="*/ 0 h 4055166"/>
              <a:gd name="connsiteX1" fmla="*/ 10154889 w 10154889"/>
              <a:gd name="connsiteY1" fmla="*/ 377687 h 4055166"/>
              <a:gd name="connsiteX2" fmla="*/ 9359758 w 10154889"/>
              <a:gd name="connsiteY2" fmla="*/ 4055166 h 4055166"/>
              <a:gd name="connsiteX3" fmla="*/ 616227 w 10154889"/>
              <a:gd name="connsiteY3" fmla="*/ 3806688 h 4055166"/>
              <a:gd name="connsiteX4" fmla="*/ 0 w 10154889"/>
              <a:gd name="connsiteY4" fmla="*/ 0 h 40551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4889" h="4055166">
                <a:moveTo>
                  <a:pt x="0" y="0"/>
                </a:moveTo>
                <a:lnTo>
                  <a:pt x="10154889" y="377687"/>
                </a:lnTo>
                <a:lnTo>
                  <a:pt x="9359758" y="4055166"/>
                </a:lnTo>
                <a:lnTo>
                  <a:pt x="616227" y="3806688"/>
                </a:lnTo>
                <a:lnTo>
                  <a:pt x="0" y="0"/>
                </a:lnTo>
                <a:close/>
              </a:path>
            </a:pathLst>
          </a:custGeom>
          <a:noFill/>
          <a:ln w="38100">
            <a:solidFill>
              <a:srgbClr val="003F88">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0FCD87FE-9805-3240-6D3B-04E50F6B2C37}"/>
              </a:ext>
            </a:extLst>
          </p:cNvPr>
          <p:cNvSpPr txBox="1"/>
          <p:nvPr/>
        </p:nvSpPr>
        <p:spPr>
          <a:xfrm>
            <a:off x="9237511" y="1327758"/>
            <a:ext cx="1790978" cy="859993"/>
          </a:xfrm>
          <a:prstGeom prst="rect">
            <a:avLst/>
          </a:prstGeom>
          <a:noFill/>
        </p:spPr>
        <p:txBody>
          <a:bodyPr wrap="square" lIns="0" tIns="0" rIns="0" bIns="0" rtlCol="0" anchor="ctr">
            <a:normAutofit/>
          </a:bodyPr>
          <a:lstStyle/>
          <a:p>
            <a:pPr algn="l">
              <a:lnSpc>
                <a:spcPct val="125000"/>
              </a:lnSpc>
              <a:spcAft>
                <a:spcPts val="500"/>
              </a:spcAft>
            </a:pPr>
            <a:r>
              <a:rPr lang="zh-CN" altLang="en-US" sz="2800" dirty="0"/>
              <a:t>激光雷达</a:t>
            </a:r>
          </a:p>
        </p:txBody>
      </p:sp>
      <p:pic>
        <p:nvPicPr>
          <p:cNvPr id="15" name="图片 14">
            <a:extLst>
              <a:ext uri="{FF2B5EF4-FFF2-40B4-BE49-F238E27FC236}">
                <a16:creationId xmlns:a16="http://schemas.microsoft.com/office/drawing/2014/main" id="{F8DD8BD9-DCC0-86E4-B0D0-7E7C23200F4F}"/>
              </a:ext>
            </a:extLst>
          </p:cNvPr>
          <p:cNvPicPr>
            <a:picLocks noChangeAspect="1"/>
          </p:cNvPicPr>
          <p:nvPr/>
        </p:nvPicPr>
        <p:blipFill rotWithShape="1">
          <a:blip r:embed="rId3">
            <a:extLst>
              <a:ext uri="{28A0092B-C50C-407E-A947-70E740481C1C}">
                <a14:useLocalDpi xmlns:a14="http://schemas.microsoft.com/office/drawing/2010/main" val="0"/>
              </a:ext>
            </a:extLst>
          </a:blip>
          <a:srcRect t="13047"/>
          <a:stretch/>
        </p:blipFill>
        <p:spPr>
          <a:xfrm>
            <a:off x="4367156" y="1165609"/>
            <a:ext cx="3192983" cy="4935848"/>
          </a:xfrm>
          <a:prstGeom prst="rect">
            <a:avLst/>
          </a:prstGeom>
        </p:spPr>
      </p:pic>
      <p:cxnSp>
        <p:nvCxnSpPr>
          <p:cNvPr id="8" name="直接箭头连接符 7">
            <a:extLst>
              <a:ext uri="{FF2B5EF4-FFF2-40B4-BE49-F238E27FC236}">
                <a16:creationId xmlns:a16="http://schemas.microsoft.com/office/drawing/2014/main" id="{A62FCC58-4683-FF70-59D4-F89D56177F08}"/>
              </a:ext>
            </a:extLst>
          </p:cNvPr>
          <p:cNvCxnSpPr/>
          <p:nvPr/>
        </p:nvCxnSpPr>
        <p:spPr>
          <a:xfrm flipH="1" flipV="1">
            <a:off x="6413924" y="1574801"/>
            <a:ext cx="2733152" cy="118696"/>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直接箭头连接符 9">
            <a:extLst>
              <a:ext uri="{FF2B5EF4-FFF2-40B4-BE49-F238E27FC236}">
                <a16:creationId xmlns:a16="http://schemas.microsoft.com/office/drawing/2014/main" id="{0C6C33D3-A133-B472-EE4B-DF6C8BCF8787}"/>
              </a:ext>
            </a:extLst>
          </p:cNvPr>
          <p:cNvCxnSpPr>
            <a:cxnSpLocks/>
          </p:cNvCxnSpPr>
          <p:nvPr/>
        </p:nvCxnSpPr>
        <p:spPr>
          <a:xfrm flipH="1" flipV="1">
            <a:off x="7653923" y="5576879"/>
            <a:ext cx="1151509" cy="43784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a:extLst>
              <a:ext uri="{FF2B5EF4-FFF2-40B4-BE49-F238E27FC236}">
                <a16:creationId xmlns:a16="http://schemas.microsoft.com/office/drawing/2014/main" id="{6DA16DB9-2594-E78B-3CDA-CE24AF680DC0}"/>
              </a:ext>
            </a:extLst>
          </p:cNvPr>
          <p:cNvCxnSpPr>
            <a:cxnSpLocks/>
          </p:cNvCxnSpPr>
          <p:nvPr/>
        </p:nvCxnSpPr>
        <p:spPr>
          <a:xfrm>
            <a:off x="3104885" y="2662344"/>
            <a:ext cx="1168487" cy="498427"/>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文本框 17">
            <a:extLst>
              <a:ext uri="{FF2B5EF4-FFF2-40B4-BE49-F238E27FC236}">
                <a16:creationId xmlns:a16="http://schemas.microsoft.com/office/drawing/2014/main" id="{846CF976-8534-469C-E92D-FF212A1E6FB7}"/>
              </a:ext>
            </a:extLst>
          </p:cNvPr>
          <p:cNvSpPr txBox="1"/>
          <p:nvPr/>
        </p:nvSpPr>
        <p:spPr>
          <a:xfrm>
            <a:off x="1495832" y="2117825"/>
            <a:ext cx="1790978" cy="859993"/>
          </a:xfrm>
          <a:prstGeom prst="rect">
            <a:avLst/>
          </a:prstGeom>
          <a:noFill/>
        </p:spPr>
        <p:txBody>
          <a:bodyPr wrap="square" lIns="0" tIns="0" rIns="0" bIns="0" rtlCol="0" anchor="ctr">
            <a:normAutofit/>
          </a:bodyPr>
          <a:lstStyle/>
          <a:p>
            <a:pPr algn="l">
              <a:lnSpc>
                <a:spcPct val="125000"/>
              </a:lnSpc>
              <a:spcAft>
                <a:spcPts val="500"/>
              </a:spcAft>
            </a:pPr>
            <a:r>
              <a:rPr lang="zh-CN" altLang="en-US" sz="2800" dirty="0"/>
              <a:t>工业相机</a:t>
            </a:r>
          </a:p>
        </p:txBody>
      </p:sp>
      <p:sp>
        <p:nvSpPr>
          <p:cNvPr id="19" name="文本框 18">
            <a:extLst>
              <a:ext uri="{FF2B5EF4-FFF2-40B4-BE49-F238E27FC236}">
                <a16:creationId xmlns:a16="http://schemas.microsoft.com/office/drawing/2014/main" id="{4D470B7B-01D3-8E3A-2243-D6F117DC9A61}"/>
              </a:ext>
            </a:extLst>
          </p:cNvPr>
          <p:cNvSpPr txBox="1"/>
          <p:nvPr/>
        </p:nvSpPr>
        <p:spPr>
          <a:xfrm>
            <a:off x="8977457" y="5541798"/>
            <a:ext cx="1790978" cy="859993"/>
          </a:xfrm>
          <a:prstGeom prst="rect">
            <a:avLst/>
          </a:prstGeom>
          <a:noFill/>
        </p:spPr>
        <p:txBody>
          <a:bodyPr wrap="square" lIns="0" tIns="0" rIns="0" bIns="0" rtlCol="0" anchor="ctr">
            <a:normAutofit/>
          </a:bodyPr>
          <a:lstStyle/>
          <a:p>
            <a:pPr algn="l">
              <a:lnSpc>
                <a:spcPct val="125000"/>
              </a:lnSpc>
              <a:spcAft>
                <a:spcPts val="500"/>
              </a:spcAft>
            </a:pPr>
            <a:r>
              <a:rPr lang="zh-CN" altLang="en-US" sz="2800" dirty="0"/>
              <a:t>阿克曼结构</a:t>
            </a:r>
          </a:p>
        </p:txBody>
      </p:sp>
      <p:cxnSp>
        <p:nvCxnSpPr>
          <p:cNvPr id="20" name="直接箭头连接符 19">
            <a:extLst>
              <a:ext uri="{FF2B5EF4-FFF2-40B4-BE49-F238E27FC236}">
                <a16:creationId xmlns:a16="http://schemas.microsoft.com/office/drawing/2014/main" id="{E0DDDF4C-C204-5688-F5FD-11D7D244BB4C}"/>
              </a:ext>
            </a:extLst>
          </p:cNvPr>
          <p:cNvCxnSpPr>
            <a:cxnSpLocks/>
          </p:cNvCxnSpPr>
          <p:nvPr/>
        </p:nvCxnSpPr>
        <p:spPr>
          <a:xfrm flipH="1" flipV="1">
            <a:off x="6413924" y="3457884"/>
            <a:ext cx="2960247" cy="80300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199918D7-858F-E715-E122-EDE094DFD274}"/>
              </a:ext>
            </a:extLst>
          </p:cNvPr>
          <p:cNvSpPr txBox="1"/>
          <p:nvPr/>
        </p:nvSpPr>
        <p:spPr>
          <a:xfrm>
            <a:off x="9532996" y="3743934"/>
            <a:ext cx="1790978" cy="859993"/>
          </a:xfrm>
          <a:prstGeom prst="rect">
            <a:avLst/>
          </a:prstGeom>
          <a:noFill/>
        </p:spPr>
        <p:txBody>
          <a:bodyPr wrap="square" lIns="0" tIns="0" rIns="0" bIns="0" rtlCol="0" anchor="ctr">
            <a:normAutofit/>
          </a:bodyPr>
          <a:lstStyle/>
          <a:p>
            <a:pPr algn="l">
              <a:lnSpc>
                <a:spcPct val="125000"/>
              </a:lnSpc>
              <a:spcAft>
                <a:spcPts val="500"/>
              </a:spcAft>
            </a:pPr>
            <a:r>
              <a:rPr lang="en-US" altLang="zh-CN" sz="2800" dirty="0"/>
              <a:t>Intel NUC</a:t>
            </a:r>
            <a:endParaRPr lang="zh-CN" altLang="en-US" sz="2800" dirty="0"/>
          </a:p>
        </p:txBody>
      </p:sp>
      <p:cxnSp>
        <p:nvCxnSpPr>
          <p:cNvPr id="25" name="直接箭头连接符 24">
            <a:extLst>
              <a:ext uri="{FF2B5EF4-FFF2-40B4-BE49-F238E27FC236}">
                <a16:creationId xmlns:a16="http://schemas.microsoft.com/office/drawing/2014/main" id="{5B8CB821-4C86-4B14-AA07-C31A79F2999C}"/>
              </a:ext>
            </a:extLst>
          </p:cNvPr>
          <p:cNvCxnSpPr>
            <a:cxnSpLocks/>
          </p:cNvCxnSpPr>
          <p:nvPr/>
        </p:nvCxnSpPr>
        <p:spPr>
          <a:xfrm flipV="1">
            <a:off x="3173175" y="3590767"/>
            <a:ext cx="2649780" cy="134025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6" name="文本框 25">
            <a:extLst>
              <a:ext uri="{FF2B5EF4-FFF2-40B4-BE49-F238E27FC236}">
                <a16:creationId xmlns:a16="http://schemas.microsoft.com/office/drawing/2014/main" id="{01CEE505-DCC8-8F58-594C-38CFC07FBD6A}"/>
              </a:ext>
            </a:extLst>
          </p:cNvPr>
          <p:cNvSpPr txBox="1"/>
          <p:nvPr/>
        </p:nvSpPr>
        <p:spPr>
          <a:xfrm>
            <a:off x="1296185" y="4522931"/>
            <a:ext cx="1790978" cy="859993"/>
          </a:xfrm>
          <a:prstGeom prst="rect">
            <a:avLst/>
          </a:prstGeom>
          <a:noFill/>
        </p:spPr>
        <p:txBody>
          <a:bodyPr wrap="square" lIns="0" tIns="0" rIns="0" bIns="0" rtlCol="0" anchor="ctr">
            <a:normAutofit/>
          </a:bodyPr>
          <a:lstStyle/>
          <a:p>
            <a:pPr algn="l">
              <a:lnSpc>
                <a:spcPct val="125000"/>
              </a:lnSpc>
              <a:spcAft>
                <a:spcPts val="500"/>
              </a:spcAft>
            </a:pPr>
            <a:r>
              <a:rPr lang="zh-CN" altLang="en-US" sz="2800" dirty="0"/>
              <a:t>惯性传感器</a:t>
            </a:r>
          </a:p>
        </p:txBody>
      </p:sp>
    </p:spTree>
    <p:extLst>
      <p:ext uri="{BB962C8B-B14F-4D97-AF65-F5344CB8AC3E}">
        <p14:creationId xmlns:p14="http://schemas.microsoft.com/office/powerpoint/2010/main" val="18362880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FC0FC0D4-A6C8-47E8-BAA5-715B9C028EB2}"/>
              </a:ext>
            </a:extLst>
          </p:cNvPr>
          <p:cNvGrpSpPr/>
          <p:nvPr/>
        </p:nvGrpSpPr>
        <p:grpSpPr>
          <a:xfrm>
            <a:off x="5461000" y="165863"/>
            <a:ext cx="6961907" cy="7021575"/>
            <a:chOff x="4038600" y="2259880"/>
            <a:chExt cx="2647060" cy="2669747"/>
          </a:xfrm>
          <a:solidFill>
            <a:srgbClr val="A6A6A6">
              <a:alpha val="20000"/>
            </a:srgbClr>
          </a:solidFill>
        </p:grpSpPr>
        <p:sp>
          <p:nvSpPr>
            <p:cNvPr id="7" name="Freeform 105">
              <a:extLst>
                <a:ext uri="{FF2B5EF4-FFF2-40B4-BE49-F238E27FC236}">
                  <a16:creationId xmlns:a16="http://schemas.microsoft.com/office/drawing/2014/main" id="{28AF72BC-74AD-45B4-8F05-BA6B70D9F02D}"/>
                </a:ext>
              </a:extLst>
            </p:cNvPr>
            <p:cNvSpPr>
              <a:spLocks noEditPoints="1"/>
            </p:cNvSpPr>
            <p:nvPr userDrawn="1"/>
          </p:nvSpPr>
          <p:spPr bwMode="auto">
            <a:xfrm>
              <a:off x="4038600" y="2259880"/>
              <a:ext cx="2647060" cy="2669747"/>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8" name="Freeform 106">
              <a:extLst>
                <a:ext uri="{FF2B5EF4-FFF2-40B4-BE49-F238E27FC236}">
                  <a16:creationId xmlns:a16="http://schemas.microsoft.com/office/drawing/2014/main" id="{555ED1DD-D4F5-46C3-B866-E59F33712323}"/>
                </a:ext>
              </a:extLst>
            </p:cNvPr>
            <p:cNvSpPr>
              <a:spLocks/>
            </p:cNvSpPr>
            <p:nvPr userDrawn="1"/>
          </p:nvSpPr>
          <p:spPr bwMode="auto">
            <a:xfrm>
              <a:off x="4636079" y="2857359"/>
              <a:ext cx="1459664" cy="130840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9" name="Freeform 107">
              <a:extLst>
                <a:ext uri="{FF2B5EF4-FFF2-40B4-BE49-F238E27FC236}">
                  <a16:creationId xmlns:a16="http://schemas.microsoft.com/office/drawing/2014/main" id="{AA90CDC0-0076-4B09-AFB0-D265A2CCC99D}"/>
                </a:ext>
              </a:extLst>
            </p:cNvPr>
            <p:cNvSpPr>
              <a:spLocks/>
            </p:cNvSpPr>
            <p:nvPr userDrawn="1"/>
          </p:nvSpPr>
          <p:spPr bwMode="auto">
            <a:xfrm>
              <a:off x="4174734" y="3825426"/>
              <a:ext cx="302521" cy="219328"/>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0" name="Freeform 108">
              <a:extLst>
                <a:ext uri="{FF2B5EF4-FFF2-40B4-BE49-F238E27FC236}">
                  <a16:creationId xmlns:a16="http://schemas.microsoft.com/office/drawing/2014/main" id="{3EE14156-837C-44BA-ACC8-01623B20DD6E}"/>
                </a:ext>
              </a:extLst>
            </p:cNvPr>
            <p:cNvSpPr>
              <a:spLocks/>
            </p:cNvSpPr>
            <p:nvPr userDrawn="1"/>
          </p:nvSpPr>
          <p:spPr bwMode="auto">
            <a:xfrm>
              <a:off x="4265491" y="3984249"/>
              <a:ext cx="287395" cy="234454"/>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1" name="Freeform 109">
              <a:extLst>
                <a:ext uri="{FF2B5EF4-FFF2-40B4-BE49-F238E27FC236}">
                  <a16:creationId xmlns:a16="http://schemas.microsoft.com/office/drawing/2014/main" id="{86E332B9-0744-461B-B817-F3E69A78F0BC}"/>
                </a:ext>
              </a:extLst>
            </p:cNvPr>
            <p:cNvSpPr>
              <a:spLocks/>
            </p:cNvSpPr>
            <p:nvPr userDrawn="1"/>
          </p:nvSpPr>
          <p:spPr bwMode="auto">
            <a:xfrm>
              <a:off x="4348684" y="4120384"/>
              <a:ext cx="287395" cy="249580"/>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2" name="Freeform 110">
              <a:extLst>
                <a:ext uri="{FF2B5EF4-FFF2-40B4-BE49-F238E27FC236}">
                  <a16:creationId xmlns:a16="http://schemas.microsoft.com/office/drawing/2014/main" id="{E396D3E2-4CBF-4F42-821E-440470D12688}"/>
                </a:ext>
              </a:extLst>
            </p:cNvPr>
            <p:cNvSpPr>
              <a:spLocks/>
            </p:cNvSpPr>
            <p:nvPr userDrawn="1"/>
          </p:nvSpPr>
          <p:spPr bwMode="auto">
            <a:xfrm>
              <a:off x="4583138" y="4332148"/>
              <a:ext cx="181513" cy="219328"/>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3" name="Freeform 111">
              <a:extLst>
                <a:ext uri="{FF2B5EF4-FFF2-40B4-BE49-F238E27FC236}">
                  <a16:creationId xmlns:a16="http://schemas.microsoft.com/office/drawing/2014/main" id="{9C971085-45ED-433E-80F0-37B3662B8494}"/>
                </a:ext>
              </a:extLst>
            </p:cNvPr>
            <p:cNvSpPr>
              <a:spLocks noEditPoints="1"/>
            </p:cNvSpPr>
            <p:nvPr userDrawn="1"/>
          </p:nvSpPr>
          <p:spPr bwMode="auto">
            <a:xfrm>
              <a:off x="4643642" y="4392652"/>
              <a:ext cx="219328" cy="264706"/>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4" name="Freeform 112">
              <a:extLst>
                <a:ext uri="{FF2B5EF4-FFF2-40B4-BE49-F238E27FC236}">
                  <a16:creationId xmlns:a16="http://schemas.microsoft.com/office/drawing/2014/main" id="{11025A9F-5DCF-4A13-A4B0-D422B1334C5F}"/>
                </a:ext>
              </a:extLst>
            </p:cNvPr>
            <p:cNvSpPr>
              <a:spLocks/>
            </p:cNvSpPr>
            <p:nvPr userDrawn="1"/>
          </p:nvSpPr>
          <p:spPr bwMode="auto">
            <a:xfrm>
              <a:off x="4794903" y="4438031"/>
              <a:ext cx="242017" cy="294958"/>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5" name="Freeform 113">
              <a:extLst>
                <a:ext uri="{FF2B5EF4-FFF2-40B4-BE49-F238E27FC236}">
                  <a16:creationId xmlns:a16="http://schemas.microsoft.com/office/drawing/2014/main" id="{78B08F5A-3537-4369-8A77-CCB172E924F5}"/>
                </a:ext>
              </a:extLst>
            </p:cNvPr>
            <p:cNvSpPr>
              <a:spLocks/>
            </p:cNvSpPr>
            <p:nvPr userDrawn="1"/>
          </p:nvSpPr>
          <p:spPr bwMode="auto">
            <a:xfrm>
              <a:off x="4983978" y="4506098"/>
              <a:ext cx="173950" cy="272269"/>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6" name="Freeform 114">
              <a:extLst>
                <a:ext uri="{FF2B5EF4-FFF2-40B4-BE49-F238E27FC236}">
                  <a16:creationId xmlns:a16="http://schemas.microsoft.com/office/drawing/2014/main" id="{089965BE-4DD1-4D4B-A00B-645C37FD3112}"/>
                </a:ext>
              </a:extLst>
            </p:cNvPr>
            <p:cNvSpPr>
              <a:spLocks/>
            </p:cNvSpPr>
            <p:nvPr userDrawn="1"/>
          </p:nvSpPr>
          <p:spPr bwMode="auto">
            <a:xfrm>
              <a:off x="5301626" y="4543913"/>
              <a:ext cx="143698" cy="249580"/>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7" name="Freeform 115">
              <a:extLst>
                <a:ext uri="{FF2B5EF4-FFF2-40B4-BE49-F238E27FC236}">
                  <a16:creationId xmlns:a16="http://schemas.microsoft.com/office/drawing/2014/main" id="{8227C96E-6BD5-4475-8005-B8CAA5FB5806}"/>
                </a:ext>
              </a:extLst>
            </p:cNvPr>
            <p:cNvSpPr>
              <a:spLocks/>
            </p:cNvSpPr>
            <p:nvPr userDrawn="1"/>
          </p:nvSpPr>
          <p:spPr bwMode="auto">
            <a:xfrm>
              <a:off x="5460449" y="4521224"/>
              <a:ext cx="158824" cy="272269"/>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8" name="Freeform 116">
              <a:extLst>
                <a:ext uri="{FF2B5EF4-FFF2-40B4-BE49-F238E27FC236}">
                  <a16:creationId xmlns:a16="http://schemas.microsoft.com/office/drawing/2014/main" id="{6C4E3717-FE2A-4B72-9CC7-785BD14208DF}"/>
                </a:ext>
              </a:extLst>
            </p:cNvPr>
            <p:cNvSpPr>
              <a:spLocks/>
            </p:cNvSpPr>
            <p:nvPr userDrawn="1"/>
          </p:nvSpPr>
          <p:spPr bwMode="auto">
            <a:xfrm>
              <a:off x="5611710" y="4506098"/>
              <a:ext cx="105882" cy="249580"/>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19" name="Freeform 117">
              <a:extLst>
                <a:ext uri="{FF2B5EF4-FFF2-40B4-BE49-F238E27FC236}">
                  <a16:creationId xmlns:a16="http://schemas.microsoft.com/office/drawing/2014/main" id="{9E32D77F-1324-4524-B3A8-45B1ADF3999E}"/>
                </a:ext>
              </a:extLst>
            </p:cNvPr>
            <p:cNvSpPr>
              <a:spLocks/>
            </p:cNvSpPr>
            <p:nvPr userDrawn="1"/>
          </p:nvSpPr>
          <p:spPr bwMode="auto">
            <a:xfrm>
              <a:off x="5664651" y="4438031"/>
              <a:ext cx="173950" cy="279832"/>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0" name="Freeform 118">
              <a:extLst>
                <a:ext uri="{FF2B5EF4-FFF2-40B4-BE49-F238E27FC236}">
                  <a16:creationId xmlns:a16="http://schemas.microsoft.com/office/drawing/2014/main" id="{B92D7ED2-8767-4396-BBFE-802874493C1D}"/>
                </a:ext>
              </a:extLst>
            </p:cNvPr>
            <p:cNvSpPr>
              <a:spLocks/>
            </p:cNvSpPr>
            <p:nvPr userDrawn="1"/>
          </p:nvSpPr>
          <p:spPr bwMode="auto">
            <a:xfrm>
              <a:off x="5808348" y="4369963"/>
              <a:ext cx="249580" cy="287395"/>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1" name="Freeform 119">
              <a:extLst>
                <a:ext uri="{FF2B5EF4-FFF2-40B4-BE49-F238E27FC236}">
                  <a16:creationId xmlns:a16="http://schemas.microsoft.com/office/drawing/2014/main" id="{57BDD39D-0358-4557-B69C-BCC39BAC0CED}"/>
                </a:ext>
              </a:extLst>
            </p:cNvPr>
            <p:cNvSpPr>
              <a:spLocks noEditPoints="1"/>
            </p:cNvSpPr>
            <p:nvPr userDrawn="1"/>
          </p:nvSpPr>
          <p:spPr bwMode="auto">
            <a:xfrm>
              <a:off x="5936920" y="4309459"/>
              <a:ext cx="257143" cy="257143"/>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2" name="Freeform 120">
              <a:extLst>
                <a:ext uri="{FF2B5EF4-FFF2-40B4-BE49-F238E27FC236}">
                  <a16:creationId xmlns:a16="http://schemas.microsoft.com/office/drawing/2014/main" id="{820FD44A-13EC-4742-8277-D1F180503FBD}"/>
                </a:ext>
              </a:extLst>
            </p:cNvPr>
            <p:cNvSpPr>
              <a:spLocks/>
            </p:cNvSpPr>
            <p:nvPr userDrawn="1"/>
          </p:nvSpPr>
          <p:spPr bwMode="auto">
            <a:xfrm>
              <a:off x="6073054" y="4196014"/>
              <a:ext cx="257143" cy="219328"/>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3" name="Freeform 121">
              <a:extLst>
                <a:ext uri="{FF2B5EF4-FFF2-40B4-BE49-F238E27FC236}">
                  <a16:creationId xmlns:a16="http://schemas.microsoft.com/office/drawing/2014/main" id="{9E749348-2825-40A5-B7B0-609CF8A67C01}"/>
                </a:ext>
              </a:extLst>
            </p:cNvPr>
            <p:cNvSpPr>
              <a:spLocks/>
            </p:cNvSpPr>
            <p:nvPr userDrawn="1"/>
          </p:nvSpPr>
          <p:spPr bwMode="auto">
            <a:xfrm>
              <a:off x="6156248" y="4120384"/>
              <a:ext cx="234454" cy="158823"/>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4" name="Freeform 122">
              <a:extLst>
                <a:ext uri="{FF2B5EF4-FFF2-40B4-BE49-F238E27FC236}">
                  <a16:creationId xmlns:a16="http://schemas.microsoft.com/office/drawing/2014/main" id="{1DC751F0-0896-4151-B7A2-B0F378660CA6}"/>
                </a:ext>
              </a:extLst>
            </p:cNvPr>
            <p:cNvSpPr>
              <a:spLocks/>
            </p:cNvSpPr>
            <p:nvPr userDrawn="1"/>
          </p:nvSpPr>
          <p:spPr bwMode="auto">
            <a:xfrm>
              <a:off x="6194063" y="3953997"/>
              <a:ext cx="272269" cy="211765"/>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5" name="Freeform 123">
              <a:extLst>
                <a:ext uri="{FF2B5EF4-FFF2-40B4-BE49-F238E27FC236}">
                  <a16:creationId xmlns:a16="http://schemas.microsoft.com/office/drawing/2014/main" id="{3EE365C9-7D45-40FB-8058-815261354EF2}"/>
                </a:ext>
              </a:extLst>
            </p:cNvPr>
            <p:cNvSpPr>
              <a:spLocks/>
            </p:cNvSpPr>
            <p:nvPr userDrawn="1"/>
          </p:nvSpPr>
          <p:spPr bwMode="auto">
            <a:xfrm>
              <a:off x="6254567" y="3810300"/>
              <a:ext cx="272269" cy="173950"/>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6" name="Freeform 124">
              <a:extLst>
                <a:ext uri="{FF2B5EF4-FFF2-40B4-BE49-F238E27FC236}">
                  <a16:creationId xmlns:a16="http://schemas.microsoft.com/office/drawing/2014/main" id="{8F1B158D-0305-4549-BBB5-AB037C5C0CC3}"/>
                </a:ext>
              </a:extLst>
            </p:cNvPr>
            <p:cNvSpPr>
              <a:spLocks/>
            </p:cNvSpPr>
            <p:nvPr userDrawn="1"/>
          </p:nvSpPr>
          <p:spPr bwMode="auto">
            <a:xfrm>
              <a:off x="4462130" y="4286770"/>
              <a:ext cx="257143" cy="189076"/>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7" name="Freeform 125">
              <a:extLst>
                <a:ext uri="{FF2B5EF4-FFF2-40B4-BE49-F238E27FC236}">
                  <a16:creationId xmlns:a16="http://schemas.microsoft.com/office/drawing/2014/main" id="{CF436B79-3B5C-413F-821E-99DE9695DD4E}"/>
                </a:ext>
              </a:extLst>
            </p:cNvPr>
            <p:cNvSpPr>
              <a:spLocks noEditPoints="1"/>
            </p:cNvSpPr>
            <p:nvPr userDrawn="1"/>
          </p:nvSpPr>
          <p:spPr bwMode="auto">
            <a:xfrm>
              <a:off x="4938600" y="4203577"/>
              <a:ext cx="801681" cy="249580"/>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8" name="Freeform 126">
              <a:extLst>
                <a:ext uri="{FF2B5EF4-FFF2-40B4-BE49-F238E27FC236}">
                  <a16:creationId xmlns:a16="http://schemas.microsoft.com/office/drawing/2014/main" id="{59AF04A9-8673-4008-96E8-B5725D7279ED}"/>
                </a:ext>
              </a:extLst>
            </p:cNvPr>
            <p:cNvSpPr>
              <a:spLocks/>
            </p:cNvSpPr>
            <p:nvPr userDrawn="1"/>
          </p:nvSpPr>
          <p:spPr bwMode="auto">
            <a:xfrm>
              <a:off x="5778096" y="2774166"/>
              <a:ext cx="105882" cy="105882"/>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29" name="Freeform 127">
              <a:extLst>
                <a:ext uri="{FF2B5EF4-FFF2-40B4-BE49-F238E27FC236}">
                  <a16:creationId xmlns:a16="http://schemas.microsoft.com/office/drawing/2014/main" id="{6AE58532-4864-407E-BB00-8F9393BB9FF9}"/>
                </a:ext>
              </a:extLst>
            </p:cNvPr>
            <p:cNvSpPr>
              <a:spLocks/>
            </p:cNvSpPr>
            <p:nvPr userDrawn="1"/>
          </p:nvSpPr>
          <p:spPr bwMode="auto">
            <a:xfrm>
              <a:off x="5505827" y="2456519"/>
              <a:ext cx="385714" cy="340336"/>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0" name="Freeform 128">
              <a:extLst>
                <a:ext uri="{FF2B5EF4-FFF2-40B4-BE49-F238E27FC236}">
                  <a16:creationId xmlns:a16="http://schemas.microsoft.com/office/drawing/2014/main" id="{60554049-1FD6-4DF7-9E9B-F40553943299}"/>
                </a:ext>
              </a:extLst>
            </p:cNvPr>
            <p:cNvSpPr>
              <a:spLocks/>
            </p:cNvSpPr>
            <p:nvPr userDrawn="1"/>
          </p:nvSpPr>
          <p:spPr bwMode="auto">
            <a:xfrm>
              <a:off x="4862970" y="2668283"/>
              <a:ext cx="151261" cy="310084"/>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1" name="Freeform 129">
              <a:extLst>
                <a:ext uri="{FF2B5EF4-FFF2-40B4-BE49-F238E27FC236}">
                  <a16:creationId xmlns:a16="http://schemas.microsoft.com/office/drawing/2014/main" id="{C906261C-00D4-4ED2-98D5-735DA100347C}"/>
                </a:ext>
              </a:extLst>
            </p:cNvPr>
            <p:cNvSpPr>
              <a:spLocks/>
            </p:cNvSpPr>
            <p:nvPr userDrawn="1"/>
          </p:nvSpPr>
          <p:spPr bwMode="auto">
            <a:xfrm>
              <a:off x="5067172" y="2592653"/>
              <a:ext cx="121008" cy="121008"/>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2" name="Freeform 130">
              <a:extLst>
                <a:ext uri="{FF2B5EF4-FFF2-40B4-BE49-F238E27FC236}">
                  <a16:creationId xmlns:a16="http://schemas.microsoft.com/office/drawing/2014/main" id="{0CB271BF-2A22-44DA-800A-429D5D2C6B08}"/>
                </a:ext>
              </a:extLst>
            </p:cNvPr>
            <p:cNvSpPr>
              <a:spLocks/>
            </p:cNvSpPr>
            <p:nvPr userDrawn="1"/>
          </p:nvSpPr>
          <p:spPr bwMode="auto">
            <a:xfrm>
              <a:off x="4855407" y="2638031"/>
              <a:ext cx="90756" cy="105882"/>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3" name="Freeform 131">
              <a:extLst>
                <a:ext uri="{FF2B5EF4-FFF2-40B4-BE49-F238E27FC236}">
                  <a16:creationId xmlns:a16="http://schemas.microsoft.com/office/drawing/2014/main" id="{BD2BA7E8-05E4-4120-9C5F-584470625315}"/>
                </a:ext>
              </a:extLst>
            </p:cNvPr>
            <p:cNvSpPr>
              <a:spLocks/>
            </p:cNvSpPr>
            <p:nvPr userDrawn="1"/>
          </p:nvSpPr>
          <p:spPr bwMode="auto">
            <a:xfrm>
              <a:off x="5029357" y="2471645"/>
              <a:ext cx="143698" cy="158823"/>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4" name="Freeform 132">
              <a:extLst>
                <a:ext uri="{FF2B5EF4-FFF2-40B4-BE49-F238E27FC236}">
                  <a16:creationId xmlns:a16="http://schemas.microsoft.com/office/drawing/2014/main" id="{1C9E3483-E531-4A2E-A483-890336EC3C6A}"/>
                </a:ext>
              </a:extLst>
            </p:cNvPr>
            <p:cNvSpPr>
              <a:spLocks/>
            </p:cNvSpPr>
            <p:nvPr userDrawn="1"/>
          </p:nvSpPr>
          <p:spPr bwMode="auto">
            <a:xfrm>
              <a:off x="4855407" y="2509460"/>
              <a:ext cx="90756" cy="98319"/>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5" name="Freeform 133">
              <a:extLst>
                <a:ext uri="{FF2B5EF4-FFF2-40B4-BE49-F238E27FC236}">
                  <a16:creationId xmlns:a16="http://schemas.microsoft.com/office/drawing/2014/main" id="{D4A49A8A-265A-4BC5-AE78-7593A9D0BF3F}"/>
                </a:ext>
              </a:extLst>
            </p:cNvPr>
            <p:cNvSpPr>
              <a:spLocks/>
            </p:cNvSpPr>
            <p:nvPr userDrawn="1"/>
          </p:nvSpPr>
          <p:spPr bwMode="auto">
            <a:xfrm>
              <a:off x="4356247" y="2880048"/>
              <a:ext cx="355462" cy="627731"/>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6" name="Freeform 134">
              <a:extLst>
                <a:ext uri="{FF2B5EF4-FFF2-40B4-BE49-F238E27FC236}">
                  <a16:creationId xmlns:a16="http://schemas.microsoft.com/office/drawing/2014/main" id="{11885A49-A514-42B4-BAB9-016AE0BD009C}"/>
                </a:ext>
              </a:extLst>
            </p:cNvPr>
            <p:cNvSpPr>
              <a:spLocks/>
            </p:cNvSpPr>
            <p:nvPr userDrawn="1"/>
          </p:nvSpPr>
          <p:spPr bwMode="auto">
            <a:xfrm>
              <a:off x="4303306" y="3235510"/>
              <a:ext cx="98319" cy="83193"/>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7" name="Freeform 135">
              <a:extLst>
                <a:ext uri="{FF2B5EF4-FFF2-40B4-BE49-F238E27FC236}">
                  <a16:creationId xmlns:a16="http://schemas.microsoft.com/office/drawing/2014/main" id="{9732A052-027D-4794-92BF-30F2F73DE904}"/>
                </a:ext>
              </a:extLst>
            </p:cNvPr>
            <p:cNvSpPr>
              <a:spLocks/>
            </p:cNvSpPr>
            <p:nvPr userDrawn="1"/>
          </p:nvSpPr>
          <p:spPr bwMode="auto">
            <a:xfrm>
              <a:off x="4212550" y="3137191"/>
              <a:ext cx="105882" cy="98319"/>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8" name="Freeform 136">
              <a:extLst>
                <a:ext uri="{FF2B5EF4-FFF2-40B4-BE49-F238E27FC236}">
                  <a16:creationId xmlns:a16="http://schemas.microsoft.com/office/drawing/2014/main" id="{2C7F9013-DA77-4B30-8DBD-3C45DE3E89C4}"/>
                </a:ext>
              </a:extLst>
            </p:cNvPr>
            <p:cNvSpPr>
              <a:spLocks/>
            </p:cNvSpPr>
            <p:nvPr userDrawn="1"/>
          </p:nvSpPr>
          <p:spPr bwMode="auto">
            <a:xfrm>
              <a:off x="4749525" y="3212821"/>
              <a:ext cx="1232773" cy="1066386"/>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39" name="Freeform 137">
              <a:extLst>
                <a:ext uri="{FF2B5EF4-FFF2-40B4-BE49-F238E27FC236}">
                  <a16:creationId xmlns:a16="http://schemas.microsoft.com/office/drawing/2014/main" id="{BC9E6D63-1670-4E0B-8723-DAA70F35A435}"/>
                </a:ext>
              </a:extLst>
            </p:cNvPr>
            <p:cNvSpPr>
              <a:spLocks noEditPoints="1"/>
            </p:cNvSpPr>
            <p:nvPr userDrawn="1"/>
          </p:nvSpPr>
          <p:spPr bwMode="auto">
            <a:xfrm>
              <a:off x="6004987" y="2993493"/>
              <a:ext cx="484034" cy="325210"/>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0" name="Freeform 138">
              <a:extLst>
                <a:ext uri="{FF2B5EF4-FFF2-40B4-BE49-F238E27FC236}">
                  <a16:creationId xmlns:a16="http://schemas.microsoft.com/office/drawing/2014/main" id="{142B2C2C-18C5-403A-B49B-991B4F131D2E}"/>
                </a:ext>
              </a:extLst>
            </p:cNvPr>
            <p:cNvSpPr>
              <a:spLocks/>
            </p:cNvSpPr>
            <p:nvPr userDrawn="1"/>
          </p:nvSpPr>
          <p:spPr bwMode="auto">
            <a:xfrm>
              <a:off x="6194063" y="2940552"/>
              <a:ext cx="75630" cy="143697"/>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1" name="Freeform 139">
              <a:extLst>
                <a:ext uri="{FF2B5EF4-FFF2-40B4-BE49-F238E27FC236}">
                  <a16:creationId xmlns:a16="http://schemas.microsoft.com/office/drawing/2014/main" id="{FEB5C345-8555-4F14-9331-547B2C4B1A85}"/>
                </a:ext>
              </a:extLst>
            </p:cNvPr>
            <p:cNvSpPr>
              <a:spLocks/>
            </p:cNvSpPr>
            <p:nvPr userDrawn="1"/>
          </p:nvSpPr>
          <p:spPr bwMode="auto">
            <a:xfrm>
              <a:off x="6194063" y="2940552"/>
              <a:ext cx="75630" cy="143697"/>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2" name="Freeform 140">
              <a:extLst>
                <a:ext uri="{FF2B5EF4-FFF2-40B4-BE49-F238E27FC236}">
                  <a16:creationId xmlns:a16="http://schemas.microsoft.com/office/drawing/2014/main" id="{9F7452C2-8B11-4BFA-AC07-2FCA0BC4A471}"/>
                </a:ext>
              </a:extLst>
            </p:cNvPr>
            <p:cNvSpPr>
              <a:spLocks/>
            </p:cNvSpPr>
            <p:nvPr userDrawn="1"/>
          </p:nvSpPr>
          <p:spPr bwMode="auto">
            <a:xfrm>
              <a:off x="6118433" y="2993493"/>
              <a:ext cx="52941" cy="68067"/>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sp>
          <p:nvSpPr>
            <p:cNvPr id="43" name="Freeform 141">
              <a:extLst>
                <a:ext uri="{FF2B5EF4-FFF2-40B4-BE49-F238E27FC236}">
                  <a16:creationId xmlns:a16="http://schemas.microsoft.com/office/drawing/2014/main" id="{3F856165-DA70-4184-B7B4-1DA197AB4E93}"/>
                </a:ext>
              </a:extLst>
            </p:cNvPr>
            <p:cNvSpPr>
              <a:spLocks/>
            </p:cNvSpPr>
            <p:nvPr userDrawn="1"/>
          </p:nvSpPr>
          <p:spPr bwMode="auto">
            <a:xfrm>
              <a:off x="6118433" y="2993493"/>
              <a:ext cx="52941" cy="68067"/>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120000"/>
                </a:lnSpc>
                <a:spcAft>
                  <a:spcPts val="100"/>
                </a:spcAft>
              </a:pPr>
              <a:endParaRPr lang="zh-CN" altLang="en-US"/>
            </a:p>
          </p:txBody>
        </p:sp>
      </p:grpSp>
      <p:sp>
        <p:nvSpPr>
          <p:cNvPr id="53" name="Freeform 608">
            <a:extLst>
              <a:ext uri="{FF2B5EF4-FFF2-40B4-BE49-F238E27FC236}">
                <a16:creationId xmlns:a16="http://schemas.microsoft.com/office/drawing/2014/main" id="{E8592A08-0625-4690-B49C-649721B1E9A5}"/>
              </a:ext>
            </a:extLst>
          </p:cNvPr>
          <p:cNvSpPr>
            <a:spLocks/>
          </p:cNvSpPr>
          <p:nvPr/>
        </p:nvSpPr>
        <p:spPr bwMode="auto">
          <a:xfrm>
            <a:off x="8967788" y="3387725"/>
            <a:ext cx="6350" cy="11113"/>
          </a:xfrm>
          <a:custGeom>
            <a:avLst/>
            <a:gdLst>
              <a:gd name="T0" fmla="*/ 3 w 5"/>
              <a:gd name="T1" fmla="*/ 7 h 7"/>
              <a:gd name="T2" fmla="*/ 0 w 5"/>
              <a:gd name="T3" fmla="*/ 5 h 7"/>
              <a:gd name="T4" fmla="*/ 2 w 5"/>
              <a:gd name="T5" fmla="*/ 0 h 7"/>
              <a:gd name="T6" fmla="*/ 5 w 5"/>
              <a:gd name="T7" fmla="*/ 2 h 7"/>
              <a:gd name="T8" fmla="*/ 3 w 5"/>
              <a:gd name="T9" fmla="*/ 7 h 7"/>
            </a:gdLst>
            <a:ahLst/>
            <a:cxnLst>
              <a:cxn ang="0">
                <a:pos x="T0" y="T1"/>
              </a:cxn>
              <a:cxn ang="0">
                <a:pos x="T2" y="T3"/>
              </a:cxn>
              <a:cxn ang="0">
                <a:pos x="T4" y="T5"/>
              </a:cxn>
              <a:cxn ang="0">
                <a:pos x="T6" y="T7"/>
              </a:cxn>
              <a:cxn ang="0">
                <a:pos x="T8" y="T9"/>
              </a:cxn>
            </a:cxnLst>
            <a:rect l="0" t="0" r="r" b="b"/>
            <a:pathLst>
              <a:path w="5" h="7">
                <a:moveTo>
                  <a:pt x="3" y="7"/>
                </a:moveTo>
                <a:cubicBezTo>
                  <a:pt x="2" y="6"/>
                  <a:pt x="0" y="5"/>
                  <a:pt x="0" y="5"/>
                </a:cubicBezTo>
                <a:cubicBezTo>
                  <a:pt x="1" y="3"/>
                  <a:pt x="1" y="2"/>
                  <a:pt x="2" y="0"/>
                </a:cubicBezTo>
                <a:cubicBezTo>
                  <a:pt x="3" y="1"/>
                  <a:pt x="5" y="2"/>
                  <a:pt x="5" y="2"/>
                </a:cubicBezTo>
                <a:cubicBezTo>
                  <a:pt x="4" y="4"/>
                  <a:pt x="4" y="5"/>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609">
            <a:extLst>
              <a:ext uri="{FF2B5EF4-FFF2-40B4-BE49-F238E27FC236}">
                <a16:creationId xmlns:a16="http://schemas.microsoft.com/office/drawing/2014/main" id="{233AD4EA-8A78-478D-86F1-06604B696120}"/>
              </a:ext>
            </a:extLst>
          </p:cNvPr>
          <p:cNvSpPr>
            <a:spLocks/>
          </p:cNvSpPr>
          <p:nvPr/>
        </p:nvSpPr>
        <p:spPr bwMode="auto">
          <a:xfrm>
            <a:off x="4292601" y="3773488"/>
            <a:ext cx="11113" cy="19050"/>
          </a:xfrm>
          <a:custGeom>
            <a:avLst/>
            <a:gdLst>
              <a:gd name="T0" fmla="*/ 7 w 8"/>
              <a:gd name="T1" fmla="*/ 0 h 13"/>
              <a:gd name="T2" fmla="*/ 8 w 8"/>
              <a:gd name="T3" fmla="*/ 2 h 13"/>
              <a:gd name="T4" fmla="*/ 5 w 8"/>
              <a:gd name="T5" fmla="*/ 13 h 13"/>
              <a:gd name="T6" fmla="*/ 0 w 8"/>
              <a:gd name="T7" fmla="*/ 10 h 13"/>
              <a:gd name="T8" fmla="*/ 7 w 8"/>
              <a:gd name="T9" fmla="*/ 1 h 13"/>
              <a:gd name="T10" fmla="*/ 7 w 8"/>
              <a:gd name="T11" fmla="*/ 0 h 13"/>
            </a:gdLst>
            <a:ahLst/>
            <a:cxnLst>
              <a:cxn ang="0">
                <a:pos x="T0" y="T1"/>
              </a:cxn>
              <a:cxn ang="0">
                <a:pos x="T2" y="T3"/>
              </a:cxn>
              <a:cxn ang="0">
                <a:pos x="T4" y="T5"/>
              </a:cxn>
              <a:cxn ang="0">
                <a:pos x="T6" y="T7"/>
              </a:cxn>
              <a:cxn ang="0">
                <a:pos x="T8" y="T9"/>
              </a:cxn>
              <a:cxn ang="0">
                <a:pos x="T10" y="T11"/>
              </a:cxn>
            </a:cxnLst>
            <a:rect l="0" t="0" r="r" b="b"/>
            <a:pathLst>
              <a:path w="8" h="13">
                <a:moveTo>
                  <a:pt x="7" y="0"/>
                </a:moveTo>
                <a:cubicBezTo>
                  <a:pt x="7" y="1"/>
                  <a:pt x="8" y="1"/>
                  <a:pt x="8" y="2"/>
                </a:cubicBezTo>
                <a:cubicBezTo>
                  <a:pt x="7" y="5"/>
                  <a:pt x="6" y="9"/>
                  <a:pt x="5" y="13"/>
                </a:cubicBezTo>
                <a:cubicBezTo>
                  <a:pt x="3" y="12"/>
                  <a:pt x="2" y="11"/>
                  <a:pt x="0" y="10"/>
                </a:cubicBezTo>
                <a:cubicBezTo>
                  <a:pt x="3" y="7"/>
                  <a:pt x="5" y="4"/>
                  <a:pt x="7" y="1"/>
                </a:cubicBezTo>
                <a:cubicBezTo>
                  <a:pt x="7" y="1"/>
                  <a:pt x="7" y="0"/>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610">
            <a:extLst>
              <a:ext uri="{FF2B5EF4-FFF2-40B4-BE49-F238E27FC236}">
                <a16:creationId xmlns:a16="http://schemas.microsoft.com/office/drawing/2014/main" id="{CE22AB76-C1ED-49FD-85D8-D74AAF5135E3}"/>
              </a:ext>
            </a:extLst>
          </p:cNvPr>
          <p:cNvSpPr>
            <a:spLocks/>
          </p:cNvSpPr>
          <p:nvPr/>
        </p:nvSpPr>
        <p:spPr bwMode="auto">
          <a:xfrm>
            <a:off x="8983663" y="3309938"/>
            <a:ext cx="4763" cy="4763"/>
          </a:xfrm>
          <a:custGeom>
            <a:avLst/>
            <a:gdLst>
              <a:gd name="T0" fmla="*/ 1 w 4"/>
              <a:gd name="T1" fmla="*/ 3 h 3"/>
              <a:gd name="T2" fmla="*/ 0 w 4"/>
              <a:gd name="T3" fmla="*/ 1 h 3"/>
              <a:gd name="T4" fmla="*/ 2 w 4"/>
              <a:gd name="T5" fmla="*/ 0 h 3"/>
              <a:gd name="T6" fmla="*/ 4 w 4"/>
              <a:gd name="T7" fmla="*/ 2 h 3"/>
              <a:gd name="T8" fmla="*/ 1 w 4"/>
              <a:gd name="T9" fmla="*/ 3 h 3"/>
            </a:gdLst>
            <a:ahLst/>
            <a:cxnLst>
              <a:cxn ang="0">
                <a:pos x="T0" y="T1"/>
              </a:cxn>
              <a:cxn ang="0">
                <a:pos x="T2" y="T3"/>
              </a:cxn>
              <a:cxn ang="0">
                <a:pos x="T4" y="T5"/>
              </a:cxn>
              <a:cxn ang="0">
                <a:pos x="T6" y="T7"/>
              </a:cxn>
              <a:cxn ang="0">
                <a:pos x="T8" y="T9"/>
              </a:cxn>
            </a:cxnLst>
            <a:rect l="0" t="0" r="r" b="b"/>
            <a:pathLst>
              <a:path w="4" h="3">
                <a:moveTo>
                  <a:pt x="1" y="3"/>
                </a:moveTo>
                <a:cubicBezTo>
                  <a:pt x="1" y="2"/>
                  <a:pt x="1" y="1"/>
                  <a:pt x="0" y="1"/>
                </a:cubicBezTo>
                <a:cubicBezTo>
                  <a:pt x="0" y="0"/>
                  <a:pt x="1" y="0"/>
                  <a:pt x="2" y="0"/>
                </a:cubicBezTo>
                <a:cubicBezTo>
                  <a:pt x="3" y="0"/>
                  <a:pt x="3" y="1"/>
                  <a:pt x="4" y="2"/>
                </a:cubicBezTo>
                <a:cubicBezTo>
                  <a:pt x="3" y="2"/>
                  <a:pt x="2" y="3"/>
                  <a:pt x="1"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611">
            <a:extLst>
              <a:ext uri="{FF2B5EF4-FFF2-40B4-BE49-F238E27FC236}">
                <a16:creationId xmlns:a16="http://schemas.microsoft.com/office/drawing/2014/main" id="{400F628A-D5B0-4B9B-A81D-90C0AB1B3F66}"/>
              </a:ext>
            </a:extLst>
          </p:cNvPr>
          <p:cNvSpPr>
            <a:spLocks/>
          </p:cNvSpPr>
          <p:nvPr/>
        </p:nvSpPr>
        <p:spPr bwMode="auto">
          <a:xfrm>
            <a:off x="3140076" y="3267075"/>
            <a:ext cx="19050" cy="17463"/>
          </a:xfrm>
          <a:custGeom>
            <a:avLst/>
            <a:gdLst>
              <a:gd name="T0" fmla="*/ 13 w 13"/>
              <a:gd name="T1" fmla="*/ 0 h 12"/>
              <a:gd name="T2" fmla="*/ 0 w 13"/>
              <a:gd name="T3" fmla="*/ 11 h 12"/>
              <a:gd name="T4" fmla="*/ 13 w 13"/>
              <a:gd name="T5" fmla="*/ 0 h 12"/>
            </a:gdLst>
            <a:ahLst/>
            <a:cxnLst>
              <a:cxn ang="0">
                <a:pos x="T0" y="T1"/>
              </a:cxn>
              <a:cxn ang="0">
                <a:pos x="T2" y="T3"/>
              </a:cxn>
              <a:cxn ang="0">
                <a:pos x="T4" y="T5"/>
              </a:cxn>
            </a:cxnLst>
            <a:rect l="0" t="0" r="r" b="b"/>
            <a:pathLst>
              <a:path w="13" h="12">
                <a:moveTo>
                  <a:pt x="13" y="0"/>
                </a:moveTo>
                <a:cubicBezTo>
                  <a:pt x="11" y="10"/>
                  <a:pt x="8" y="12"/>
                  <a:pt x="0" y="11"/>
                </a:cubicBezTo>
                <a:cubicBezTo>
                  <a:pt x="4" y="7"/>
                  <a:pt x="7" y="5"/>
                  <a:pt x="1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612">
            <a:extLst>
              <a:ext uri="{FF2B5EF4-FFF2-40B4-BE49-F238E27FC236}">
                <a16:creationId xmlns:a16="http://schemas.microsoft.com/office/drawing/2014/main" id="{D6ED4CAF-80FB-46B5-97DC-5E551A4363EE}"/>
              </a:ext>
            </a:extLst>
          </p:cNvPr>
          <p:cNvSpPr>
            <a:spLocks/>
          </p:cNvSpPr>
          <p:nvPr/>
        </p:nvSpPr>
        <p:spPr bwMode="auto">
          <a:xfrm>
            <a:off x="4062413" y="3241675"/>
            <a:ext cx="7938" cy="14288"/>
          </a:xfrm>
          <a:custGeom>
            <a:avLst/>
            <a:gdLst>
              <a:gd name="T0" fmla="*/ 2 w 6"/>
              <a:gd name="T1" fmla="*/ 0 h 10"/>
              <a:gd name="T2" fmla="*/ 6 w 6"/>
              <a:gd name="T3" fmla="*/ 9 h 10"/>
              <a:gd name="T4" fmla="*/ 4 w 6"/>
              <a:gd name="T5" fmla="*/ 10 h 10"/>
              <a:gd name="T6" fmla="*/ 0 w 6"/>
              <a:gd name="T7" fmla="*/ 1 h 10"/>
              <a:gd name="T8" fmla="*/ 2 w 6"/>
              <a:gd name="T9" fmla="*/ 0 h 10"/>
            </a:gdLst>
            <a:ahLst/>
            <a:cxnLst>
              <a:cxn ang="0">
                <a:pos x="T0" y="T1"/>
              </a:cxn>
              <a:cxn ang="0">
                <a:pos x="T2" y="T3"/>
              </a:cxn>
              <a:cxn ang="0">
                <a:pos x="T4" y="T5"/>
              </a:cxn>
              <a:cxn ang="0">
                <a:pos x="T6" y="T7"/>
              </a:cxn>
              <a:cxn ang="0">
                <a:pos x="T8" y="T9"/>
              </a:cxn>
            </a:cxnLst>
            <a:rect l="0" t="0" r="r" b="b"/>
            <a:pathLst>
              <a:path w="6" h="10">
                <a:moveTo>
                  <a:pt x="2" y="0"/>
                </a:moveTo>
                <a:cubicBezTo>
                  <a:pt x="4" y="3"/>
                  <a:pt x="5" y="6"/>
                  <a:pt x="6" y="9"/>
                </a:cubicBezTo>
                <a:cubicBezTo>
                  <a:pt x="6" y="9"/>
                  <a:pt x="5" y="9"/>
                  <a:pt x="4" y="10"/>
                </a:cubicBezTo>
                <a:cubicBezTo>
                  <a:pt x="3" y="7"/>
                  <a:pt x="1" y="4"/>
                  <a:pt x="0" y="1"/>
                </a:cubicBezTo>
                <a:cubicBezTo>
                  <a:pt x="1" y="1"/>
                  <a:pt x="2"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613">
            <a:extLst>
              <a:ext uri="{FF2B5EF4-FFF2-40B4-BE49-F238E27FC236}">
                <a16:creationId xmlns:a16="http://schemas.microsoft.com/office/drawing/2014/main" id="{79B3AF7E-5C9E-4934-B5A2-A7B0C2F5F2B6}"/>
              </a:ext>
            </a:extLst>
          </p:cNvPr>
          <p:cNvSpPr>
            <a:spLocks/>
          </p:cNvSpPr>
          <p:nvPr/>
        </p:nvSpPr>
        <p:spPr bwMode="auto">
          <a:xfrm>
            <a:off x="6453188" y="3711575"/>
            <a:ext cx="12700" cy="19050"/>
          </a:xfrm>
          <a:custGeom>
            <a:avLst/>
            <a:gdLst>
              <a:gd name="T0" fmla="*/ 5 w 8"/>
              <a:gd name="T1" fmla="*/ 13 h 13"/>
              <a:gd name="T2" fmla="*/ 1 w 8"/>
              <a:gd name="T3" fmla="*/ 5 h 13"/>
              <a:gd name="T4" fmla="*/ 3 w 8"/>
              <a:gd name="T5" fmla="*/ 0 h 13"/>
              <a:gd name="T6" fmla="*/ 8 w 8"/>
              <a:gd name="T7" fmla="*/ 4 h 13"/>
              <a:gd name="T8" fmla="*/ 5 w 8"/>
              <a:gd name="T9" fmla="*/ 13 h 13"/>
            </a:gdLst>
            <a:ahLst/>
            <a:cxnLst>
              <a:cxn ang="0">
                <a:pos x="T0" y="T1"/>
              </a:cxn>
              <a:cxn ang="0">
                <a:pos x="T2" y="T3"/>
              </a:cxn>
              <a:cxn ang="0">
                <a:pos x="T4" y="T5"/>
              </a:cxn>
              <a:cxn ang="0">
                <a:pos x="T6" y="T7"/>
              </a:cxn>
              <a:cxn ang="0">
                <a:pos x="T8" y="T9"/>
              </a:cxn>
            </a:cxnLst>
            <a:rect l="0" t="0" r="r" b="b"/>
            <a:pathLst>
              <a:path w="8" h="13">
                <a:moveTo>
                  <a:pt x="5" y="13"/>
                </a:moveTo>
                <a:cubicBezTo>
                  <a:pt x="2" y="9"/>
                  <a:pt x="1" y="7"/>
                  <a:pt x="1" y="5"/>
                </a:cubicBezTo>
                <a:cubicBezTo>
                  <a:pt x="0" y="4"/>
                  <a:pt x="2" y="2"/>
                  <a:pt x="3" y="0"/>
                </a:cubicBezTo>
                <a:cubicBezTo>
                  <a:pt x="5" y="2"/>
                  <a:pt x="7" y="3"/>
                  <a:pt x="8" y="4"/>
                </a:cubicBezTo>
                <a:cubicBezTo>
                  <a:pt x="8" y="6"/>
                  <a:pt x="7" y="8"/>
                  <a:pt x="5"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614">
            <a:extLst>
              <a:ext uri="{FF2B5EF4-FFF2-40B4-BE49-F238E27FC236}">
                <a16:creationId xmlns:a16="http://schemas.microsoft.com/office/drawing/2014/main" id="{24605040-C053-40F8-A378-D309F790B92B}"/>
              </a:ext>
            </a:extLst>
          </p:cNvPr>
          <p:cNvSpPr>
            <a:spLocks/>
          </p:cNvSpPr>
          <p:nvPr/>
        </p:nvSpPr>
        <p:spPr bwMode="auto">
          <a:xfrm>
            <a:off x="6361113" y="3698875"/>
            <a:ext cx="12700" cy="19050"/>
          </a:xfrm>
          <a:custGeom>
            <a:avLst/>
            <a:gdLst>
              <a:gd name="T0" fmla="*/ 5 w 9"/>
              <a:gd name="T1" fmla="*/ 13 h 13"/>
              <a:gd name="T2" fmla="*/ 1 w 9"/>
              <a:gd name="T3" fmla="*/ 6 h 13"/>
              <a:gd name="T4" fmla="*/ 4 w 9"/>
              <a:gd name="T5" fmla="*/ 0 h 13"/>
              <a:gd name="T6" fmla="*/ 8 w 9"/>
              <a:gd name="T7" fmla="*/ 4 h 13"/>
              <a:gd name="T8" fmla="*/ 5 w 9"/>
              <a:gd name="T9" fmla="*/ 13 h 13"/>
            </a:gdLst>
            <a:ahLst/>
            <a:cxnLst>
              <a:cxn ang="0">
                <a:pos x="T0" y="T1"/>
              </a:cxn>
              <a:cxn ang="0">
                <a:pos x="T2" y="T3"/>
              </a:cxn>
              <a:cxn ang="0">
                <a:pos x="T4" y="T5"/>
              </a:cxn>
              <a:cxn ang="0">
                <a:pos x="T6" y="T7"/>
              </a:cxn>
              <a:cxn ang="0">
                <a:pos x="T8" y="T9"/>
              </a:cxn>
            </a:cxnLst>
            <a:rect l="0" t="0" r="r" b="b"/>
            <a:pathLst>
              <a:path w="9" h="13">
                <a:moveTo>
                  <a:pt x="5" y="13"/>
                </a:moveTo>
                <a:cubicBezTo>
                  <a:pt x="3" y="9"/>
                  <a:pt x="1" y="7"/>
                  <a:pt x="1" y="6"/>
                </a:cubicBezTo>
                <a:cubicBezTo>
                  <a:pt x="0" y="4"/>
                  <a:pt x="2" y="2"/>
                  <a:pt x="4" y="0"/>
                </a:cubicBezTo>
                <a:cubicBezTo>
                  <a:pt x="5" y="1"/>
                  <a:pt x="8" y="2"/>
                  <a:pt x="8" y="4"/>
                </a:cubicBezTo>
                <a:cubicBezTo>
                  <a:pt x="9" y="6"/>
                  <a:pt x="7" y="8"/>
                  <a:pt x="5"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615">
            <a:extLst>
              <a:ext uri="{FF2B5EF4-FFF2-40B4-BE49-F238E27FC236}">
                <a16:creationId xmlns:a16="http://schemas.microsoft.com/office/drawing/2014/main" id="{1DF03CCA-CECB-4A23-9D0E-70E6BF8A90ED}"/>
              </a:ext>
            </a:extLst>
          </p:cNvPr>
          <p:cNvSpPr>
            <a:spLocks/>
          </p:cNvSpPr>
          <p:nvPr/>
        </p:nvSpPr>
        <p:spPr bwMode="auto">
          <a:xfrm>
            <a:off x="4341813" y="3746500"/>
            <a:ext cx="17463" cy="17463"/>
          </a:xfrm>
          <a:custGeom>
            <a:avLst/>
            <a:gdLst>
              <a:gd name="T0" fmla="*/ 9 w 13"/>
              <a:gd name="T1" fmla="*/ 12 h 12"/>
              <a:gd name="T2" fmla="*/ 0 w 13"/>
              <a:gd name="T3" fmla="*/ 1 h 12"/>
              <a:gd name="T4" fmla="*/ 8 w 13"/>
              <a:gd name="T5" fmla="*/ 12 h 12"/>
              <a:gd name="T6" fmla="*/ 9 w 13"/>
              <a:gd name="T7" fmla="*/ 12 h 12"/>
            </a:gdLst>
            <a:ahLst/>
            <a:cxnLst>
              <a:cxn ang="0">
                <a:pos x="T0" y="T1"/>
              </a:cxn>
              <a:cxn ang="0">
                <a:pos x="T2" y="T3"/>
              </a:cxn>
              <a:cxn ang="0">
                <a:pos x="T4" y="T5"/>
              </a:cxn>
              <a:cxn ang="0">
                <a:pos x="T6" y="T7"/>
              </a:cxn>
            </a:cxnLst>
            <a:rect l="0" t="0" r="r" b="b"/>
            <a:pathLst>
              <a:path w="13" h="12">
                <a:moveTo>
                  <a:pt x="9" y="12"/>
                </a:moveTo>
                <a:cubicBezTo>
                  <a:pt x="6" y="9"/>
                  <a:pt x="4" y="5"/>
                  <a:pt x="0" y="1"/>
                </a:cubicBezTo>
                <a:cubicBezTo>
                  <a:pt x="13" y="0"/>
                  <a:pt x="5" y="9"/>
                  <a:pt x="8" y="12"/>
                </a:cubicBezTo>
                <a:cubicBezTo>
                  <a:pt x="9" y="12"/>
                  <a:pt x="9" y="12"/>
                  <a:pt x="9"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616">
            <a:extLst>
              <a:ext uri="{FF2B5EF4-FFF2-40B4-BE49-F238E27FC236}">
                <a16:creationId xmlns:a16="http://schemas.microsoft.com/office/drawing/2014/main" id="{262878C8-B267-4C7B-A0A6-285B11844971}"/>
              </a:ext>
            </a:extLst>
          </p:cNvPr>
          <p:cNvSpPr>
            <a:spLocks/>
          </p:cNvSpPr>
          <p:nvPr/>
        </p:nvSpPr>
        <p:spPr bwMode="auto">
          <a:xfrm>
            <a:off x="5246688" y="3829050"/>
            <a:ext cx="485775" cy="47625"/>
          </a:xfrm>
          <a:custGeom>
            <a:avLst/>
            <a:gdLst>
              <a:gd name="T0" fmla="*/ 94 w 337"/>
              <a:gd name="T1" fmla="*/ 25 h 33"/>
              <a:gd name="T2" fmla="*/ 53 w 337"/>
              <a:gd name="T3" fmla="*/ 22 h 33"/>
              <a:gd name="T4" fmla="*/ 0 w 337"/>
              <a:gd name="T5" fmla="*/ 16 h 33"/>
              <a:gd name="T6" fmla="*/ 161 w 337"/>
              <a:gd name="T7" fmla="*/ 15 h 33"/>
              <a:gd name="T8" fmla="*/ 22 w 337"/>
              <a:gd name="T9" fmla="*/ 9 h 33"/>
              <a:gd name="T10" fmla="*/ 22 w 337"/>
              <a:gd name="T11" fmla="*/ 4 h 33"/>
              <a:gd name="T12" fmla="*/ 48 w 337"/>
              <a:gd name="T13" fmla="*/ 2 h 33"/>
              <a:gd name="T14" fmla="*/ 113 w 337"/>
              <a:gd name="T15" fmla="*/ 6 h 33"/>
              <a:gd name="T16" fmla="*/ 287 w 337"/>
              <a:gd name="T17" fmla="*/ 13 h 33"/>
              <a:gd name="T18" fmla="*/ 336 w 337"/>
              <a:gd name="T19" fmla="*/ 13 h 33"/>
              <a:gd name="T20" fmla="*/ 325 w 337"/>
              <a:gd name="T21" fmla="*/ 22 h 33"/>
              <a:gd name="T22" fmla="*/ 250 w 337"/>
              <a:gd name="T23" fmla="*/ 18 h 33"/>
              <a:gd name="T24" fmla="*/ 181 w 337"/>
              <a:gd name="T25" fmla="*/ 20 h 33"/>
              <a:gd name="T26" fmla="*/ 334 w 337"/>
              <a:gd name="T27" fmla="*/ 26 h 33"/>
              <a:gd name="T28" fmla="*/ 335 w 337"/>
              <a:gd name="T29" fmla="*/ 31 h 33"/>
              <a:gd name="T30" fmla="*/ 324 w 337"/>
              <a:gd name="T31" fmla="*/ 33 h 33"/>
              <a:gd name="T32" fmla="*/ 173 w 337"/>
              <a:gd name="T33" fmla="*/ 27 h 33"/>
              <a:gd name="T34" fmla="*/ 94 w 337"/>
              <a:gd name="T35"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7" h="33">
                <a:moveTo>
                  <a:pt x="94" y="25"/>
                </a:moveTo>
                <a:cubicBezTo>
                  <a:pt x="80" y="24"/>
                  <a:pt x="67" y="23"/>
                  <a:pt x="53" y="22"/>
                </a:cubicBezTo>
                <a:cubicBezTo>
                  <a:pt x="35" y="20"/>
                  <a:pt x="18" y="20"/>
                  <a:pt x="0" y="16"/>
                </a:cubicBezTo>
                <a:cubicBezTo>
                  <a:pt x="54" y="12"/>
                  <a:pt x="108" y="20"/>
                  <a:pt x="161" y="15"/>
                </a:cubicBezTo>
                <a:cubicBezTo>
                  <a:pt x="115" y="13"/>
                  <a:pt x="69" y="11"/>
                  <a:pt x="22" y="9"/>
                </a:cubicBezTo>
                <a:cubicBezTo>
                  <a:pt x="22" y="8"/>
                  <a:pt x="22" y="6"/>
                  <a:pt x="22" y="4"/>
                </a:cubicBezTo>
                <a:cubicBezTo>
                  <a:pt x="30" y="0"/>
                  <a:pt x="40" y="2"/>
                  <a:pt x="48" y="2"/>
                </a:cubicBezTo>
                <a:cubicBezTo>
                  <a:pt x="70" y="3"/>
                  <a:pt x="91" y="5"/>
                  <a:pt x="113" y="6"/>
                </a:cubicBezTo>
                <a:cubicBezTo>
                  <a:pt x="171" y="8"/>
                  <a:pt x="229" y="11"/>
                  <a:pt x="287" y="13"/>
                </a:cubicBezTo>
                <a:cubicBezTo>
                  <a:pt x="303" y="14"/>
                  <a:pt x="320" y="13"/>
                  <a:pt x="336" y="13"/>
                </a:cubicBezTo>
                <a:cubicBezTo>
                  <a:pt x="337" y="22"/>
                  <a:pt x="330" y="22"/>
                  <a:pt x="325" y="22"/>
                </a:cubicBezTo>
                <a:cubicBezTo>
                  <a:pt x="300" y="21"/>
                  <a:pt x="275" y="19"/>
                  <a:pt x="250" y="18"/>
                </a:cubicBezTo>
                <a:cubicBezTo>
                  <a:pt x="227" y="18"/>
                  <a:pt x="204" y="18"/>
                  <a:pt x="181" y="20"/>
                </a:cubicBezTo>
                <a:cubicBezTo>
                  <a:pt x="232" y="22"/>
                  <a:pt x="283" y="24"/>
                  <a:pt x="334" y="26"/>
                </a:cubicBezTo>
                <a:cubicBezTo>
                  <a:pt x="334" y="28"/>
                  <a:pt x="335" y="30"/>
                  <a:pt x="335" y="31"/>
                </a:cubicBezTo>
                <a:cubicBezTo>
                  <a:pt x="331" y="32"/>
                  <a:pt x="327" y="33"/>
                  <a:pt x="324" y="33"/>
                </a:cubicBezTo>
                <a:cubicBezTo>
                  <a:pt x="273" y="31"/>
                  <a:pt x="223" y="28"/>
                  <a:pt x="173" y="27"/>
                </a:cubicBezTo>
                <a:cubicBezTo>
                  <a:pt x="146" y="26"/>
                  <a:pt x="120" y="26"/>
                  <a:pt x="94" y="2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617">
            <a:extLst>
              <a:ext uri="{FF2B5EF4-FFF2-40B4-BE49-F238E27FC236}">
                <a16:creationId xmlns:a16="http://schemas.microsoft.com/office/drawing/2014/main" id="{02B71B3D-96FE-4E38-B77A-084CC794E9E4}"/>
              </a:ext>
            </a:extLst>
          </p:cNvPr>
          <p:cNvSpPr>
            <a:spLocks/>
          </p:cNvSpPr>
          <p:nvPr/>
        </p:nvSpPr>
        <p:spPr bwMode="auto">
          <a:xfrm>
            <a:off x="8194676" y="3914775"/>
            <a:ext cx="26988" cy="130175"/>
          </a:xfrm>
          <a:custGeom>
            <a:avLst/>
            <a:gdLst>
              <a:gd name="T0" fmla="*/ 18 w 18"/>
              <a:gd name="T1" fmla="*/ 86 h 90"/>
              <a:gd name="T2" fmla="*/ 0 w 18"/>
              <a:gd name="T3" fmla="*/ 78 h 90"/>
              <a:gd name="T4" fmla="*/ 0 w 18"/>
              <a:gd name="T5" fmla="*/ 11 h 90"/>
              <a:gd name="T6" fmla="*/ 9 w 18"/>
              <a:gd name="T7" fmla="*/ 1 h 90"/>
              <a:gd name="T8" fmla="*/ 18 w 18"/>
              <a:gd name="T9" fmla="*/ 12 h 90"/>
              <a:gd name="T10" fmla="*/ 18 w 18"/>
              <a:gd name="T11" fmla="*/ 86 h 90"/>
            </a:gdLst>
            <a:ahLst/>
            <a:cxnLst>
              <a:cxn ang="0">
                <a:pos x="T0" y="T1"/>
              </a:cxn>
              <a:cxn ang="0">
                <a:pos x="T2" y="T3"/>
              </a:cxn>
              <a:cxn ang="0">
                <a:pos x="T4" y="T5"/>
              </a:cxn>
              <a:cxn ang="0">
                <a:pos x="T6" y="T7"/>
              </a:cxn>
              <a:cxn ang="0">
                <a:pos x="T8" y="T9"/>
              </a:cxn>
              <a:cxn ang="0">
                <a:pos x="T10" y="T11"/>
              </a:cxn>
            </a:cxnLst>
            <a:rect l="0" t="0" r="r" b="b"/>
            <a:pathLst>
              <a:path w="18" h="90">
                <a:moveTo>
                  <a:pt x="18" y="86"/>
                </a:moveTo>
                <a:cubicBezTo>
                  <a:pt x="7" y="90"/>
                  <a:pt x="0" y="89"/>
                  <a:pt x="0" y="78"/>
                </a:cubicBezTo>
                <a:cubicBezTo>
                  <a:pt x="0" y="55"/>
                  <a:pt x="0" y="33"/>
                  <a:pt x="0" y="11"/>
                </a:cubicBezTo>
                <a:cubicBezTo>
                  <a:pt x="0" y="6"/>
                  <a:pt x="2" y="1"/>
                  <a:pt x="9" y="1"/>
                </a:cubicBezTo>
                <a:cubicBezTo>
                  <a:pt x="17" y="0"/>
                  <a:pt x="18" y="5"/>
                  <a:pt x="18" y="12"/>
                </a:cubicBezTo>
                <a:cubicBezTo>
                  <a:pt x="18" y="36"/>
                  <a:pt x="18" y="61"/>
                  <a:pt x="18" y="8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618">
            <a:extLst>
              <a:ext uri="{FF2B5EF4-FFF2-40B4-BE49-F238E27FC236}">
                <a16:creationId xmlns:a16="http://schemas.microsoft.com/office/drawing/2014/main" id="{E660B27B-6044-4B64-B1A7-BCB65E7A8DC9}"/>
              </a:ext>
            </a:extLst>
          </p:cNvPr>
          <p:cNvSpPr>
            <a:spLocks/>
          </p:cNvSpPr>
          <p:nvPr/>
        </p:nvSpPr>
        <p:spPr bwMode="auto">
          <a:xfrm>
            <a:off x="10375901" y="3824288"/>
            <a:ext cx="23813" cy="25400"/>
          </a:xfrm>
          <a:custGeom>
            <a:avLst/>
            <a:gdLst>
              <a:gd name="T0" fmla="*/ 5 w 17"/>
              <a:gd name="T1" fmla="*/ 17 h 17"/>
              <a:gd name="T2" fmla="*/ 11 w 17"/>
              <a:gd name="T3" fmla="*/ 0 h 17"/>
              <a:gd name="T4" fmla="*/ 4 w 17"/>
              <a:gd name="T5" fmla="*/ 16 h 17"/>
              <a:gd name="T6" fmla="*/ 5 w 17"/>
              <a:gd name="T7" fmla="*/ 17 h 17"/>
            </a:gdLst>
            <a:ahLst/>
            <a:cxnLst>
              <a:cxn ang="0">
                <a:pos x="T0" y="T1"/>
              </a:cxn>
              <a:cxn ang="0">
                <a:pos x="T2" y="T3"/>
              </a:cxn>
              <a:cxn ang="0">
                <a:pos x="T4" y="T5"/>
              </a:cxn>
              <a:cxn ang="0">
                <a:pos x="T6" y="T7"/>
              </a:cxn>
            </a:cxnLst>
            <a:rect l="0" t="0" r="r" b="b"/>
            <a:pathLst>
              <a:path w="17" h="17">
                <a:moveTo>
                  <a:pt x="5" y="17"/>
                </a:moveTo>
                <a:cubicBezTo>
                  <a:pt x="1" y="9"/>
                  <a:pt x="0" y="2"/>
                  <a:pt x="11" y="0"/>
                </a:cubicBezTo>
                <a:cubicBezTo>
                  <a:pt x="17" y="14"/>
                  <a:pt x="17" y="14"/>
                  <a:pt x="4" y="16"/>
                </a:cubicBezTo>
                <a:cubicBezTo>
                  <a:pt x="4" y="16"/>
                  <a:pt x="5" y="17"/>
                  <a:pt x="5"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620">
            <a:extLst>
              <a:ext uri="{FF2B5EF4-FFF2-40B4-BE49-F238E27FC236}">
                <a16:creationId xmlns:a16="http://schemas.microsoft.com/office/drawing/2014/main" id="{4AB27DAD-D8A6-4FDA-900E-FB79AC5B336C}"/>
              </a:ext>
            </a:extLst>
          </p:cNvPr>
          <p:cNvSpPr>
            <a:spLocks/>
          </p:cNvSpPr>
          <p:nvPr/>
        </p:nvSpPr>
        <p:spPr bwMode="auto">
          <a:xfrm>
            <a:off x="4498976" y="3684588"/>
            <a:ext cx="25400" cy="25400"/>
          </a:xfrm>
          <a:custGeom>
            <a:avLst/>
            <a:gdLst>
              <a:gd name="T0" fmla="*/ 0 w 18"/>
              <a:gd name="T1" fmla="*/ 10 h 18"/>
              <a:gd name="T2" fmla="*/ 18 w 18"/>
              <a:gd name="T3" fmla="*/ 0 h 18"/>
              <a:gd name="T4" fmla="*/ 13 w 18"/>
              <a:gd name="T5" fmla="*/ 14 h 18"/>
              <a:gd name="T6" fmla="*/ 0 w 18"/>
              <a:gd name="T7" fmla="*/ 9 h 18"/>
              <a:gd name="T8" fmla="*/ 0 w 18"/>
              <a:gd name="T9" fmla="*/ 10 h 18"/>
            </a:gdLst>
            <a:ahLst/>
            <a:cxnLst>
              <a:cxn ang="0">
                <a:pos x="T0" y="T1"/>
              </a:cxn>
              <a:cxn ang="0">
                <a:pos x="T2" y="T3"/>
              </a:cxn>
              <a:cxn ang="0">
                <a:pos x="T4" y="T5"/>
              </a:cxn>
              <a:cxn ang="0">
                <a:pos x="T6" y="T7"/>
              </a:cxn>
              <a:cxn ang="0">
                <a:pos x="T8" y="T9"/>
              </a:cxn>
            </a:cxnLst>
            <a:rect l="0" t="0" r="r" b="b"/>
            <a:pathLst>
              <a:path w="18" h="18">
                <a:moveTo>
                  <a:pt x="0" y="10"/>
                </a:moveTo>
                <a:cubicBezTo>
                  <a:pt x="4" y="7"/>
                  <a:pt x="9" y="5"/>
                  <a:pt x="18" y="0"/>
                </a:cubicBezTo>
                <a:cubicBezTo>
                  <a:pt x="15" y="8"/>
                  <a:pt x="15" y="13"/>
                  <a:pt x="13" y="14"/>
                </a:cubicBezTo>
                <a:cubicBezTo>
                  <a:pt x="7" y="18"/>
                  <a:pt x="2" y="16"/>
                  <a:pt x="0" y="9"/>
                </a:cubicBezTo>
                <a:cubicBezTo>
                  <a:pt x="0" y="9"/>
                  <a:pt x="0" y="10"/>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621">
            <a:extLst>
              <a:ext uri="{FF2B5EF4-FFF2-40B4-BE49-F238E27FC236}">
                <a16:creationId xmlns:a16="http://schemas.microsoft.com/office/drawing/2014/main" id="{C9DDCDD8-0C98-4235-AFCD-EB354B541E27}"/>
              </a:ext>
            </a:extLst>
          </p:cNvPr>
          <p:cNvSpPr>
            <a:spLocks/>
          </p:cNvSpPr>
          <p:nvPr/>
        </p:nvSpPr>
        <p:spPr bwMode="auto">
          <a:xfrm>
            <a:off x="4525963" y="3665538"/>
            <a:ext cx="12700" cy="12700"/>
          </a:xfrm>
          <a:custGeom>
            <a:avLst/>
            <a:gdLst>
              <a:gd name="T0" fmla="*/ 9 w 9"/>
              <a:gd name="T1" fmla="*/ 5 h 9"/>
              <a:gd name="T2" fmla="*/ 4 w 9"/>
              <a:gd name="T3" fmla="*/ 9 h 9"/>
              <a:gd name="T4" fmla="*/ 0 w 9"/>
              <a:gd name="T5" fmla="*/ 4 h 9"/>
              <a:gd name="T6" fmla="*/ 4 w 9"/>
              <a:gd name="T7" fmla="*/ 1 h 9"/>
              <a:gd name="T8" fmla="*/ 9 w 9"/>
              <a:gd name="T9" fmla="*/ 5 h 9"/>
            </a:gdLst>
            <a:ahLst/>
            <a:cxnLst>
              <a:cxn ang="0">
                <a:pos x="T0" y="T1"/>
              </a:cxn>
              <a:cxn ang="0">
                <a:pos x="T2" y="T3"/>
              </a:cxn>
              <a:cxn ang="0">
                <a:pos x="T4" y="T5"/>
              </a:cxn>
              <a:cxn ang="0">
                <a:pos x="T6" y="T7"/>
              </a:cxn>
              <a:cxn ang="0">
                <a:pos x="T8" y="T9"/>
              </a:cxn>
            </a:cxnLst>
            <a:rect l="0" t="0" r="r" b="b"/>
            <a:pathLst>
              <a:path w="9" h="9">
                <a:moveTo>
                  <a:pt x="9" y="5"/>
                </a:moveTo>
                <a:cubicBezTo>
                  <a:pt x="6" y="7"/>
                  <a:pt x="5" y="8"/>
                  <a:pt x="4" y="9"/>
                </a:cubicBezTo>
                <a:cubicBezTo>
                  <a:pt x="3" y="7"/>
                  <a:pt x="1" y="6"/>
                  <a:pt x="0" y="4"/>
                </a:cubicBezTo>
                <a:cubicBezTo>
                  <a:pt x="0" y="3"/>
                  <a:pt x="3" y="0"/>
                  <a:pt x="4" y="1"/>
                </a:cubicBezTo>
                <a:cubicBezTo>
                  <a:pt x="5" y="1"/>
                  <a:pt x="7" y="3"/>
                  <a:pt x="9"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622">
            <a:extLst>
              <a:ext uri="{FF2B5EF4-FFF2-40B4-BE49-F238E27FC236}">
                <a16:creationId xmlns:a16="http://schemas.microsoft.com/office/drawing/2014/main" id="{5F5C6492-8988-47F2-8A3C-9692594F28F6}"/>
              </a:ext>
            </a:extLst>
          </p:cNvPr>
          <p:cNvSpPr>
            <a:spLocks/>
          </p:cNvSpPr>
          <p:nvPr/>
        </p:nvSpPr>
        <p:spPr bwMode="auto">
          <a:xfrm>
            <a:off x="9974263" y="3851275"/>
            <a:ext cx="26988" cy="22225"/>
          </a:xfrm>
          <a:custGeom>
            <a:avLst/>
            <a:gdLst>
              <a:gd name="T0" fmla="*/ 0 w 19"/>
              <a:gd name="T1" fmla="*/ 1 h 15"/>
              <a:gd name="T2" fmla="*/ 11 w 19"/>
              <a:gd name="T3" fmla="*/ 1 h 15"/>
              <a:gd name="T4" fmla="*/ 18 w 19"/>
              <a:gd name="T5" fmla="*/ 8 h 15"/>
              <a:gd name="T6" fmla="*/ 14 w 19"/>
              <a:gd name="T7" fmla="*/ 15 h 15"/>
              <a:gd name="T8" fmla="*/ 2 w 19"/>
              <a:gd name="T9" fmla="*/ 13 h 15"/>
              <a:gd name="T10" fmla="*/ 0 w 19"/>
              <a:gd name="T11" fmla="*/ 1 h 15"/>
              <a:gd name="T12" fmla="*/ 0 w 19"/>
              <a:gd name="T13" fmla="*/ 1 h 15"/>
            </a:gdLst>
            <a:ahLst/>
            <a:cxnLst>
              <a:cxn ang="0">
                <a:pos x="T0" y="T1"/>
              </a:cxn>
              <a:cxn ang="0">
                <a:pos x="T2" y="T3"/>
              </a:cxn>
              <a:cxn ang="0">
                <a:pos x="T4" y="T5"/>
              </a:cxn>
              <a:cxn ang="0">
                <a:pos x="T6" y="T7"/>
              </a:cxn>
              <a:cxn ang="0">
                <a:pos x="T8" y="T9"/>
              </a:cxn>
              <a:cxn ang="0">
                <a:pos x="T10" y="T11"/>
              </a:cxn>
              <a:cxn ang="0">
                <a:pos x="T12" y="T13"/>
              </a:cxn>
            </a:cxnLst>
            <a:rect l="0" t="0" r="r" b="b"/>
            <a:pathLst>
              <a:path w="19" h="15">
                <a:moveTo>
                  <a:pt x="0" y="1"/>
                </a:moveTo>
                <a:cubicBezTo>
                  <a:pt x="3" y="1"/>
                  <a:pt x="7" y="0"/>
                  <a:pt x="11" y="1"/>
                </a:cubicBezTo>
                <a:cubicBezTo>
                  <a:pt x="14" y="2"/>
                  <a:pt x="17" y="5"/>
                  <a:pt x="18" y="8"/>
                </a:cubicBezTo>
                <a:cubicBezTo>
                  <a:pt x="19" y="9"/>
                  <a:pt x="16" y="14"/>
                  <a:pt x="14" y="15"/>
                </a:cubicBezTo>
                <a:cubicBezTo>
                  <a:pt x="10" y="15"/>
                  <a:pt x="5" y="15"/>
                  <a:pt x="2" y="13"/>
                </a:cubicBezTo>
                <a:cubicBezTo>
                  <a:pt x="0" y="10"/>
                  <a:pt x="1" y="5"/>
                  <a:pt x="0" y="1"/>
                </a:cubicBezTo>
                <a:cubicBezTo>
                  <a:pt x="0" y="1"/>
                  <a:pt x="0" y="1"/>
                  <a:pt x="0"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624">
            <a:extLst>
              <a:ext uri="{FF2B5EF4-FFF2-40B4-BE49-F238E27FC236}">
                <a16:creationId xmlns:a16="http://schemas.microsoft.com/office/drawing/2014/main" id="{97BDEA05-545F-4E87-A492-6F20EDA45227}"/>
              </a:ext>
            </a:extLst>
          </p:cNvPr>
          <p:cNvSpPr>
            <a:spLocks/>
          </p:cNvSpPr>
          <p:nvPr/>
        </p:nvSpPr>
        <p:spPr bwMode="auto">
          <a:xfrm>
            <a:off x="3876676" y="3997325"/>
            <a:ext cx="68263" cy="17463"/>
          </a:xfrm>
          <a:custGeom>
            <a:avLst/>
            <a:gdLst>
              <a:gd name="T0" fmla="*/ 39 w 47"/>
              <a:gd name="T1" fmla="*/ 12 h 12"/>
              <a:gd name="T2" fmla="*/ 17 w 47"/>
              <a:gd name="T3" fmla="*/ 9 h 12"/>
              <a:gd name="T4" fmla="*/ 0 w 47"/>
              <a:gd name="T5" fmla="*/ 0 h 12"/>
              <a:gd name="T6" fmla="*/ 47 w 47"/>
              <a:gd name="T7" fmla="*/ 4 h 12"/>
              <a:gd name="T8" fmla="*/ 39 w 47"/>
              <a:gd name="T9" fmla="*/ 12 h 12"/>
            </a:gdLst>
            <a:ahLst/>
            <a:cxnLst>
              <a:cxn ang="0">
                <a:pos x="T0" y="T1"/>
              </a:cxn>
              <a:cxn ang="0">
                <a:pos x="T2" y="T3"/>
              </a:cxn>
              <a:cxn ang="0">
                <a:pos x="T4" y="T5"/>
              </a:cxn>
              <a:cxn ang="0">
                <a:pos x="T6" y="T7"/>
              </a:cxn>
              <a:cxn ang="0">
                <a:pos x="T8" y="T9"/>
              </a:cxn>
            </a:cxnLst>
            <a:rect l="0" t="0" r="r" b="b"/>
            <a:pathLst>
              <a:path w="47" h="12">
                <a:moveTo>
                  <a:pt x="39" y="12"/>
                </a:moveTo>
                <a:cubicBezTo>
                  <a:pt x="32" y="11"/>
                  <a:pt x="25" y="10"/>
                  <a:pt x="17" y="9"/>
                </a:cubicBezTo>
                <a:cubicBezTo>
                  <a:pt x="10" y="9"/>
                  <a:pt x="3" y="8"/>
                  <a:pt x="0" y="0"/>
                </a:cubicBezTo>
                <a:cubicBezTo>
                  <a:pt x="16" y="1"/>
                  <a:pt x="31" y="3"/>
                  <a:pt x="47" y="4"/>
                </a:cubicBezTo>
                <a:cubicBezTo>
                  <a:pt x="44" y="7"/>
                  <a:pt x="42" y="9"/>
                  <a:pt x="39"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625">
            <a:extLst>
              <a:ext uri="{FF2B5EF4-FFF2-40B4-BE49-F238E27FC236}">
                <a16:creationId xmlns:a16="http://schemas.microsoft.com/office/drawing/2014/main" id="{F90709FE-C503-47DE-A15B-C1416940F4E9}"/>
              </a:ext>
            </a:extLst>
          </p:cNvPr>
          <p:cNvSpPr>
            <a:spLocks/>
          </p:cNvSpPr>
          <p:nvPr/>
        </p:nvSpPr>
        <p:spPr bwMode="auto">
          <a:xfrm>
            <a:off x="4164013" y="2984500"/>
            <a:ext cx="19050" cy="25400"/>
          </a:xfrm>
          <a:custGeom>
            <a:avLst/>
            <a:gdLst>
              <a:gd name="T0" fmla="*/ 13 w 13"/>
              <a:gd name="T1" fmla="*/ 0 h 17"/>
              <a:gd name="T2" fmla="*/ 13 w 13"/>
              <a:gd name="T3" fmla="*/ 16 h 17"/>
              <a:gd name="T4" fmla="*/ 5 w 13"/>
              <a:gd name="T5" fmla="*/ 0 h 17"/>
              <a:gd name="T6" fmla="*/ 13 w 13"/>
              <a:gd name="T7" fmla="*/ 0 h 17"/>
            </a:gdLst>
            <a:ahLst/>
            <a:cxnLst>
              <a:cxn ang="0">
                <a:pos x="T0" y="T1"/>
              </a:cxn>
              <a:cxn ang="0">
                <a:pos x="T2" y="T3"/>
              </a:cxn>
              <a:cxn ang="0">
                <a:pos x="T4" y="T5"/>
              </a:cxn>
              <a:cxn ang="0">
                <a:pos x="T6" y="T7"/>
              </a:cxn>
            </a:cxnLst>
            <a:rect l="0" t="0" r="r" b="b"/>
            <a:pathLst>
              <a:path w="13" h="17">
                <a:moveTo>
                  <a:pt x="13" y="0"/>
                </a:moveTo>
                <a:cubicBezTo>
                  <a:pt x="13" y="6"/>
                  <a:pt x="13" y="11"/>
                  <a:pt x="13" y="16"/>
                </a:cubicBezTo>
                <a:cubicBezTo>
                  <a:pt x="0" y="17"/>
                  <a:pt x="6" y="6"/>
                  <a:pt x="5" y="0"/>
                </a:cubicBezTo>
                <a:cubicBezTo>
                  <a:pt x="8" y="0"/>
                  <a:pt x="10" y="0"/>
                  <a:pt x="1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649">
            <a:extLst>
              <a:ext uri="{FF2B5EF4-FFF2-40B4-BE49-F238E27FC236}">
                <a16:creationId xmlns:a16="http://schemas.microsoft.com/office/drawing/2014/main" id="{1D69C31A-6E85-4F7B-A99D-597572574F74}"/>
              </a:ext>
            </a:extLst>
          </p:cNvPr>
          <p:cNvSpPr>
            <a:spLocks/>
          </p:cNvSpPr>
          <p:nvPr/>
        </p:nvSpPr>
        <p:spPr bwMode="auto">
          <a:xfrm>
            <a:off x="4273551" y="2992438"/>
            <a:ext cx="23813" cy="44450"/>
          </a:xfrm>
          <a:custGeom>
            <a:avLst/>
            <a:gdLst>
              <a:gd name="T0" fmla="*/ 3 w 17"/>
              <a:gd name="T1" fmla="*/ 0 h 31"/>
              <a:gd name="T2" fmla="*/ 17 w 17"/>
              <a:gd name="T3" fmla="*/ 25 h 31"/>
              <a:gd name="T4" fmla="*/ 1 w 17"/>
              <a:gd name="T5" fmla="*/ 31 h 31"/>
              <a:gd name="T6" fmla="*/ 0 w 17"/>
              <a:gd name="T7" fmla="*/ 20 h 31"/>
              <a:gd name="T8" fmla="*/ 6 w 17"/>
              <a:gd name="T9" fmla="*/ 17 h 31"/>
              <a:gd name="T10" fmla="*/ 4 w 17"/>
              <a:gd name="T11" fmla="*/ 8 h 31"/>
              <a:gd name="T12" fmla="*/ 3 w 17"/>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17" h="31">
                <a:moveTo>
                  <a:pt x="3" y="0"/>
                </a:moveTo>
                <a:cubicBezTo>
                  <a:pt x="13" y="7"/>
                  <a:pt x="4" y="20"/>
                  <a:pt x="17" y="25"/>
                </a:cubicBezTo>
                <a:cubicBezTo>
                  <a:pt x="12" y="26"/>
                  <a:pt x="8" y="28"/>
                  <a:pt x="1" y="31"/>
                </a:cubicBezTo>
                <a:cubicBezTo>
                  <a:pt x="1" y="26"/>
                  <a:pt x="1" y="23"/>
                  <a:pt x="0" y="20"/>
                </a:cubicBezTo>
                <a:cubicBezTo>
                  <a:pt x="6" y="25"/>
                  <a:pt x="6" y="20"/>
                  <a:pt x="6" y="17"/>
                </a:cubicBezTo>
                <a:cubicBezTo>
                  <a:pt x="6" y="14"/>
                  <a:pt x="4" y="11"/>
                  <a:pt x="4" y="8"/>
                </a:cubicBezTo>
                <a:cubicBezTo>
                  <a:pt x="3" y="6"/>
                  <a:pt x="3" y="3"/>
                  <a:pt x="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650">
            <a:extLst>
              <a:ext uri="{FF2B5EF4-FFF2-40B4-BE49-F238E27FC236}">
                <a16:creationId xmlns:a16="http://schemas.microsoft.com/office/drawing/2014/main" id="{611730A1-E0E9-434D-A793-36B25EA7C67B}"/>
              </a:ext>
            </a:extLst>
          </p:cNvPr>
          <p:cNvSpPr>
            <a:spLocks/>
          </p:cNvSpPr>
          <p:nvPr/>
        </p:nvSpPr>
        <p:spPr bwMode="auto">
          <a:xfrm>
            <a:off x="4300538" y="3013075"/>
            <a:ext cx="20638" cy="23813"/>
          </a:xfrm>
          <a:custGeom>
            <a:avLst/>
            <a:gdLst>
              <a:gd name="T0" fmla="*/ 14 w 14"/>
              <a:gd name="T1" fmla="*/ 0 h 16"/>
              <a:gd name="T2" fmla="*/ 13 w 14"/>
              <a:gd name="T3" fmla="*/ 16 h 16"/>
              <a:gd name="T4" fmla="*/ 14 w 14"/>
              <a:gd name="T5" fmla="*/ 0 h 16"/>
            </a:gdLst>
            <a:ahLst/>
            <a:cxnLst>
              <a:cxn ang="0">
                <a:pos x="T0" y="T1"/>
              </a:cxn>
              <a:cxn ang="0">
                <a:pos x="T2" y="T3"/>
              </a:cxn>
              <a:cxn ang="0">
                <a:pos x="T4" y="T5"/>
              </a:cxn>
            </a:cxnLst>
            <a:rect l="0" t="0" r="r" b="b"/>
            <a:pathLst>
              <a:path w="14" h="16">
                <a:moveTo>
                  <a:pt x="14" y="0"/>
                </a:moveTo>
                <a:cubicBezTo>
                  <a:pt x="14" y="5"/>
                  <a:pt x="14" y="10"/>
                  <a:pt x="13" y="16"/>
                </a:cubicBezTo>
                <a:cubicBezTo>
                  <a:pt x="0" y="10"/>
                  <a:pt x="11" y="5"/>
                  <a:pt x="14"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651">
            <a:extLst>
              <a:ext uri="{FF2B5EF4-FFF2-40B4-BE49-F238E27FC236}">
                <a16:creationId xmlns:a16="http://schemas.microsoft.com/office/drawing/2014/main" id="{D9168552-F57B-43C0-A069-DD1FCCB8A338}"/>
              </a:ext>
            </a:extLst>
          </p:cNvPr>
          <p:cNvSpPr>
            <a:spLocks/>
          </p:cNvSpPr>
          <p:nvPr/>
        </p:nvSpPr>
        <p:spPr bwMode="auto">
          <a:xfrm>
            <a:off x="4337051" y="3051175"/>
            <a:ext cx="14288" cy="23813"/>
          </a:xfrm>
          <a:custGeom>
            <a:avLst/>
            <a:gdLst>
              <a:gd name="T0" fmla="*/ 1 w 10"/>
              <a:gd name="T1" fmla="*/ 17 h 17"/>
              <a:gd name="T2" fmla="*/ 6 w 10"/>
              <a:gd name="T3" fmla="*/ 0 h 17"/>
              <a:gd name="T4" fmla="*/ 10 w 10"/>
              <a:gd name="T5" fmla="*/ 2 h 17"/>
              <a:gd name="T6" fmla="*/ 0 w 10"/>
              <a:gd name="T7" fmla="*/ 16 h 17"/>
              <a:gd name="T8" fmla="*/ 1 w 10"/>
              <a:gd name="T9" fmla="*/ 17 h 17"/>
            </a:gdLst>
            <a:ahLst/>
            <a:cxnLst>
              <a:cxn ang="0">
                <a:pos x="T0" y="T1"/>
              </a:cxn>
              <a:cxn ang="0">
                <a:pos x="T2" y="T3"/>
              </a:cxn>
              <a:cxn ang="0">
                <a:pos x="T4" y="T5"/>
              </a:cxn>
              <a:cxn ang="0">
                <a:pos x="T6" y="T7"/>
              </a:cxn>
              <a:cxn ang="0">
                <a:pos x="T8" y="T9"/>
              </a:cxn>
            </a:cxnLst>
            <a:rect l="0" t="0" r="r" b="b"/>
            <a:pathLst>
              <a:path w="10" h="17">
                <a:moveTo>
                  <a:pt x="1" y="17"/>
                </a:moveTo>
                <a:cubicBezTo>
                  <a:pt x="2" y="11"/>
                  <a:pt x="4" y="6"/>
                  <a:pt x="6" y="0"/>
                </a:cubicBezTo>
                <a:cubicBezTo>
                  <a:pt x="7" y="1"/>
                  <a:pt x="9" y="1"/>
                  <a:pt x="10" y="2"/>
                </a:cubicBezTo>
                <a:cubicBezTo>
                  <a:pt x="9" y="8"/>
                  <a:pt x="7" y="14"/>
                  <a:pt x="0" y="16"/>
                </a:cubicBezTo>
                <a:cubicBezTo>
                  <a:pt x="0" y="16"/>
                  <a:pt x="1" y="17"/>
                  <a:pt x="1" y="1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652">
            <a:extLst>
              <a:ext uri="{FF2B5EF4-FFF2-40B4-BE49-F238E27FC236}">
                <a16:creationId xmlns:a16="http://schemas.microsoft.com/office/drawing/2014/main" id="{1D4EDCDC-C6A5-46F8-84B0-8E70EC2AA0A4}"/>
              </a:ext>
            </a:extLst>
          </p:cNvPr>
          <p:cNvSpPr>
            <a:spLocks/>
          </p:cNvSpPr>
          <p:nvPr/>
        </p:nvSpPr>
        <p:spPr bwMode="auto">
          <a:xfrm>
            <a:off x="2925763" y="3267075"/>
            <a:ext cx="14288" cy="19050"/>
          </a:xfrm>
          <a:custGeom>
            <a:avLst/>
            <a:gdLst>
              <a:gd name="T0" fmla="*/ 6 w 10"/>
              <a:gd name="T1" fmla="*/ 13 h 13"/>
              <a:gd name="T2" fmla="*/ 0 w 10"/>
              <a:gd name="T3" fmla="*/ 4 h 13"/>
              <a:gd name="T4" fmla="*/ 10 w 10"/>
              <a:gd name="T5" fmla="*/ 9 h 13"/>
              <a:gd name="T6" fmla="*/ 6 w 10"/>
              <a:gd name="T7" fmla="*/ 13 h 13"/>
            </a:gdLst>
            <a:ahLst/>
            <a:cxnLst>
              <a:cxn ang="0">
                <a:pos x="T0" y="T1"/>
              </a:cxn>
              <a:cxn ang="0">
                <a:pos x="T2" y="T3"/>
              </a:cxn>
              <a:cxn ang="0">
                <a:pos x="T4" y="T5"/>
              </a:cxn>
              <a:cxn ang="0">
                <a:pos x="T6" y="T7"/>
              </a:cxn>
            </a:cxnLst>
            <a:rect l="0" t="0" r="r" b="b"/>
            <a:pathLst>
              <a:path w="10" h="13">
                <a:moveTo>
                  <a:pt x="6" y="13"/>
                </a:moveTo>
                <a:cubicBezTo>
                  <a:pt x="4" y="10"/>
                  <a:pt x="2" y="7"/>
                  <a:pt x="0" y="4"/>
                </a:cubicBezTo>
                <a:cubicBezTo>
                  <a:pt x="9" y="0"/>
                  <a:pt x="6" y="8"/>
                  <a:pt x="10" y="9"/>
                </a:cubicBezTo>
                <a:cubicBezTo>
                  <a:pt x="8" y="11"/>
                  <a:pt x="7" y="12"/>
                  <a:pt x="6"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653">
            <a:extLst>
              <a:ext uri="{FF2B5EF4-FFF2-40B4-BE49-F238E27FC236}">
                <a16:creationId xmlns:a16="http://schemas.microsoft.com/office/drawing/2014/main" id="{247DDCF9-0A9F-4AC7-A6F1-58B67B716701}"/>
              </a:ext>
            </a:extLst>
          </p:cNvPr>
          <p:cNvSpPr>
            <a:spLocks/>
          </p:cNvSpPr>
          <p:nvPr/>
        </p:nvSpPr>
        <p:spPr bwMode="auto">
          <a:xfrm>
            <a:off x="3101976" y="3267075"/>
            <a:ext cx="14288" cy="22225"/>
          </a:xfrm>
          <a:custGeom>
            <a:avLst/>
            <a:gdLst>
              <a:gd name="T0" fmla="*/ 6 w 11"/>
              <a:gd name="T1" fmla="*/ 0 h 16"/>
              <a:gd name="T2" fmla="*/ 10 w 11"/>
              <a:gd name="T3" fmla="*/ 0 h 16"/>
              <a:gd name="T4" fmla="*/ 0 w 11"/>
              <a:gd name="T5" fmla="*/ 16 h 16"/>
              <a:gd name="T6" fmla="*/ 6 w 11"/>
              <a:gd name="T7" fmla="*/ 0 h 16"/>
            </a:gdLst>
            <a:ahLst/>
            <a:cxnLst>
              <a:cxn ang="0">
                <a:pos x="T0" y="T1"/>
              </a:cxn>
              <a:cxn ang="0">
                <a:pos x="T2" y="T3"/>
              </a:cxn>
              <a:cxn ang="0">
                <a:pos x="T4" y="T5"/>
              </a:cxn>
              <a:cxn ang="0">
                <a:pos x="T6" y="T7"/>
              </a:cxn>
            </a:cxnLst>
            <a:rect l="0" t="0" r="r" b="b"/>
            <a:pathLst>
              <a:path w="11" h="16">
                <a:moveTo>
                  <a:pt x="6" y="0"/>
                </a:moveTo>
                <a:cubicBezTo>
                  <a:pt x="7" y="0"/>
                  <a:pt x="9" y="0"/>
                  <a:pt x="10" y="0"/>
                </a:cubicBezTo>
                <a:cubicBezTo>
                  <a:pt x="9" y="6"/>
                  <a:pt x="11" y="14"/>
                  <a:pt x="0" y="16"/>
                </a:cubicBezTo>
                <a:cubicBezTo>
                  <a:pt x="2" y="10"/>
                  <a:pt x="4" y="5"/>
                  <a:pt x="6"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654">
            <a:extLst>
              <a:ext uri="{FF2B5EF4-FFF2-40B4-BE49-F238E27FC236}">
                <a16:creationId xmlns:a16="http://schemas.microsoft.com/office/drawing/2014/main" id="{D41C1D1B-6F16-48D5-93BF-51ABBA1514E7}"/>
              </a:ext>
            </a:extLst>
          </p:cNvPr>
          <p:cNvSpPr>
            <a:spLocks/>
          </p:cNvSpPr>
          <p:nvPr/>
        </p:nvSpPr>
        <p:spPr bwMode="auto">
          <a:xfrm>
            <a:off x="3092451" y="3257550"/>
            <a:ext cx="17463" cy="11113"/>
          </a:xfrm>
          <a:custGeom>
            <a:avLst/>
            <a:gdLst>
              <a:gd name="T0" fmla="*/ 10 w 12"/>
              <a:gd name="T1" fmla="*/ 0 h 8"/>
              <a:gd name="T2" fmla="*/ 12 w 12"/>
              <a:gd name="T3" fmla="*/ 8 h 8"/>
              <a:gd name="T4" fmla="*/ 3 w 12"/>
              <a:gd name="T5" fmla="*/ 7 h 8"/>
              <a:gd name="T6" fmla="*/ 10 w 12"/>
              <a:gd name="T7" fmla="*/ 0 h 8"/>
            </a:gdLst>
            <a:ahLst/>
            <a:cxnLst>
              <a:cxn ang="0">
                <a:pos x="T0" y="T1"/>
              </a:cxn>
              <a:cxn ang="0">
                <a:pos x="T2" y="T3"/>
              </a:cxn>
              <a:cxn ang="0">
                <a:pos x="T4" y="T5"/>
              </a:cxn>
              <a:cxn ang="0">
                <a:pos x="T6" y="T7"/>
              </a:cxn>
            </a:cxnLst>
            <a:rect l="0" t="0" r="r" b="b"/>
            <a:pathLst>
              <a:path w="12" h="8">
                <a:moveTo>
                  <a:pt x="10" y="0"/>
                </a:moveTo>
                <a:cubicBezTo>
                  <a:pt x="11" y="2"/>
                  <a:pt x="11" y="5"/>
                  <a:pt x="12" y="8"/>
                </a:cubicBezTo>
                <a:cubicBezTo>
                  <a:pt x="9" y="7"/>
                  <a:pt x="4" y="8"/>
                  <a:pt x="3" y="7"/>
                </a:cubicBezTo>
                <a:cubicBezTo>
                  <a:pt x="0" y="0"/>
                  <a:pt x="8" y="3"/>
                  <a:pt x="1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pic>
        <p:nvPicPr>
          <p:cNvPr id="890" name="图片 889">
            <a:extLst>
              <a:ext uri="{FF2B5EF4-FFF2-40B4-BE49-F238E27FC236}">
                <a16:creationId xmlns:a16="http://schemas.microsoft.com/office/drawing/2014/main" id="{A15EF5FA-345C-4421-AD3B-3A9BAD258028}"/>
              </a:ext>
            </a:extLst>
          </p:cNvPr>
          <p:cNvPicPr>
            <a:picLocks noChangeAspect="1"/>
          </p:cNvPicPr>
          <p:nvPr/>
        </p:nvPicPr>
        <p:blipFill>
          <a:blip r:embed="rId3">
            <a:duotone>
              <a:schemeClr val="accent2">
                <a:shade val="45000"/>
                <a:satMod val="135000"/>
              </a:schemeClr>
              <a:prstClr val="white"/>
            </a:duotone>
            <a:alphaModFix amt="50000"/>
            <a:extLst>
              <a:ext uri="{28A0092B-C50C-407E-A947-70E740481C1C}">
                <a14:useLocalDpi xmlns:a14="http://schemas.microsoft.com/office/drawing/2010/main" val="0"/>
              </a:ext>
            </a:extLst>
          </a:blip>
          <a:stretch>
            <a:fillRect/>
          </a:stretch>
        </p:blipFill>
        <p:spPr>
          <a:xfrm>
            <a:off x="4125153" y="3702049"/>
            <a:ext cx="7780276" cy="2772000"/>
          </a:xfrm>
          <a:prstGeom prst="rect">
            <a:avLst/>
          </a:prstGeom>
        </p:spPr>
      </p:pic>
      <p:sp>
        <p:nvSpPr>
          <p:cNvPr id="2" name="文本占位符 1">
            <a:extLst>
              <a:ext uri="{FF2B5EF4-FFF2-40B4-BE49-F238E27FC236}">
                <a16:creationId xmlns:a16="http://schemas.microsoft.com/office/drawing/2014/main" id="{E3354799-78E6-4462-846F-883377F57C22}"/>
              </a:ext>
            </a:extLst>
          </p:cNvPr>
          <p:cNvSpPr>
            <a:spLocks noGrp="1"/>
          </p:cNvSpPr>
          <p:nvPr>
            <p:ph type="body" sz="quarter" idx="11"/>
          </p:nvPr>
        </p:nvSpPr>
        <p:spPr/>
        <p:txBody>
          <a:bodyPr/>
          <a:lstStyle/>
          <a:p>
            <a:r>
              <a:rPr lang="zh-CN" altLang="en-US" sz="4400" dirty="0"/>
              <a:t>进度实施情况</a:t>
            </a:r>
          </a:p>
        </p:txBody>
      </p:sp>
      <p:sp>
        <p:nvSpPr>
          <p:cNvPr id="4" name="文本占位符 3">
            <a:extLst>
              <a:ext uri="{FF2B5EF4-FFF2-40B4-BE49-F238E27FC236}">
                <a16:creationId xmlns:a16="http://schemas.microsoft.com/office/drawing/2014/main" id="{BD9AEF70-40BE-4955-A25C-A1F1D42522FE}"/>
              </a:ext>
            </a:extLst>
          </p:cNvPr>
          <p:cNvSpPr>
            <a:spLocks noGrp="1"/>
          </p:cNvSpPr>
          <p:nvPr>
            <p:ph type="body" sz="quarter" idx="15"/>
          </p:nvPr>
        </p:nvSpPr>
        <p:spPr/>
        <p:txBody>
          <a:bodyPr/>
          <a:lstStyle/>
          <a:p>
            <a:r>
              <a:rPr lang="en-US" altLang="zh-CN" dirty="0"/>
              <a:t>02</a:t>
            </a:r>
            <a:endParaRPr lang="zh-CN" altLang="en-US" dirty="0"/>
          </a:p>
        </p:txBody>
      </p:sp>
      <p:sp>
        <p:nvSpPr>
          <p:cNvPr id="5" name="矩形 4">
            <a:extLst>
              <a:ext uri="{FF2B5EF4-FFF2-40B4-BE49-F238E27FC236}">
                <a16:creationId xmlns:a16="http://schemas.microsoft.com/office/drawing/2014/main" id="{C796F419-64D2-E7E3-7939-0840BCE3AA22}"/>
              </a:ext>
            </a:extLst>
          </p:cNvPr>
          <p:cNvSpPr/>
          <p:nvPr/>
        </p:nvSpPr>
        <p:spPr>
          <a:xfrm>
            <a:off x="713433" y="4283331"/>
            <a:ext cx="3192915" cy="131524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占位符 43">
            <a:extLst>
              <a:ext uri="{FF2B5EF4-FFF2-40B4-BE49-F238E27FC236}">
                <a16:creationId xmlns:a16="http://schemas.microsoft.com/office/drawing/2014/main" id="{F159D189-D0F7-8A9B-05E2-436B00BC4ED2}"/>
              </a:ext>
            </a:extLst>
          </p:cNvPr>
          <p:cNvSpPr>
            <a:spLocks noGrp="1"/>
          </p:cNvSpPr>
          <p:nvPr>
            <p:ph type="body" sz="quarter" idx="16"/>
          </p:nvPr>
        </p:nvSpPr>
        <p:spPr/>
        <p:txBody>
          <a:bodyPr/>
          <a:lstStyle/>
          <a:p>
            <a:endParaRPr lang="zh-CN" altLang="en-US"/>
          </a:p>
        </p:txBody>
      </p:sp>
    </p:spTree>
    <p:extLst>
      <p:ext uri="{BB962C8B-B14F-4D97-AF65-F5344CB8AC3E}">
        <p14:creationId xmlns:p14="http://schemas.microsoft.com/office/powerpoint/2010/main" val="7753006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8BD995E4-EA54-46FD-A180-14744ABC5EC7}"/>
              </a:ext>
            </a:extLst>
          </p:cNvPr>
          <p:cNvSpPr>
            <a:spLocks noGrp="1"/>
          </p:cNvSpPr>
          <p:nvPr>
            <p:ph type="sldNum" sz="quarter" idx="12"/>
          </p:nvPr>
        </p:nvSpPr>
        <p:spPr/>
        <p:txBody>
          <a:bodyPr/>
          <a:lstStyle/>
          <a:p>
            <a:fld id="{1AAC388E-FA9E-4A2C-95EA-1F6B3A07935A}" type="slidenum">
              <a:rPr lang="zh-CN" altLang="en-US" smtClean="0"/>
              <a:pPr/>
              <a:t>6</a:t>
            </a:fld>
            <a:endParaRPr lang="zh-CN" altLang="en-US" dirty="0"/>
          </a:p>
        </p:txBody>
      </p:sp>
      <p:sp>
        <p:nvSpPr>
          <p:cNvPr id="6" name="矩形 5">
            <a:extLst>
              <a:ext uri="{FF2B5EF4-FFF2-40B4-BE49-F238E27FC236}">
                <a16:creationId xmlns:a16="http://schemas.microsoft.com/office/drawing/2014/main" id="{AAB41664-97C6-4493-B3EB-8EE77B6ED257}"/>
              </a:ext>
            </a:extLst>
          </p:cNvPr>
          <p:cNvSpPr/>
          <p:nvPr/>
        </p:nvSpPr>
        <p:spPr>
          <a:xfrm>
            <a:off x="1568521" y="1428750"/>
            <a:ext cx="877163" cy="923330"/>
          </a:xfrm>
          <a:prstGeom prst="rect">
            <a:avLst/>
          </a:prstGeom>
          <a:noFill/>
        </p:spPr>
        <p:txBody>
          <a:bodyPr wrap="none" lIns="91440" tIns="45720" rIns="91440" bIns="45720">
            <a:spAutoFit/>
          </a:bodyPr>
          <a:lstStyle/>
          <a:p>
            <a:pPr algn="ctr"/>
            <a:r>
              <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rPr>
              <a:t>“</a:t>
            </a:r>
          </a:p>
        </p:txBody>
      </p:sp>
      <p:sp>
        <p:nvSpPr>
          <p:cNvPr id="7" name="矩形 14">
            <a:extLst>
              <a:ext uri="{FF2B5EF4-FFF2-40B4-BE49-F238E27FC236}">
                <a16:creationId xmlns:a16="http://schemas.microsoft.com/office/drawing/2014/main" id="{8AB6BEEA-BCA1-4F95-B6D7-F39A2784E269}"/>
              </a:ext>
            </a:extLst>
          </p:cNvPr>
          <p:cNvSpPr/>
          <p:nvPr/>
        </p:nvSpPr>
        <p:spPr>
          <a:xfrm>
            <a:off x="1051687" y="1663146"/>
            <a:ext cx="10154889" cy="4055166"/>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 fmla="*/ 0 w 9588358"/>
              <a:gd name="connsiteY0" fmla="*/ 0 h 3806688"/>
              <a:gd name="connsiteX1" fmla="*/ 9588358 w 9588358"/>
              <a:gd name="connsiteY1" fmla="*/ 59635 h 3806688"/>
              <a:gd name="connsiteX2" fmla="*/ 9588358 w 9588358"/>
              <a:gd name="connsiteY2" fmla="*/ 3806688 h 3806688"/>
              <a:gd name="connsiteX3" fmla="*/ 228600 w 9588358"/>
              <a:gd name="connsiteY3" fmla="*/ 3806688 h 3806688"/>
              <a:gd name="connsiteX4" fmla="*/ 0 w 9588358"/>
              <a:gd name="connsiteY4" fmla="*/ 0 h 3806688"/>
              <a:gd name="connsiteX0" fmla="*/ 0 w 9797080"/>
              <a:gd name="connsiteY0" fmla="*/ 0 h 3806688"/>
              <a:gd name="connsiteX1" fmla="*/ 9797080 w 9797080"/>
              <a:gd name="connsiteY1" fmla="*/ 39756 h 3806688"/>
              <a:gd name="connsiteX2" fmla="*/ 9588358 w 9797080"/>
              <a:gd name="connsiteY2" fmla="*/ 3806688 h 3806688"/>
              <a:gd name="connsiteX3" fmla="*/ 228600 w 9797080"/>
              <a:gd name="connsiteY3" fmla="*/ 3806688 h 3806688"/>
              <a:gd name="connsiteX4" fmla="*/ 0 w 9797080"/>
              <a:gd name="connsiteY4" fmla="*/ 0 h 3806688"/>
              <a:gd name="connsiteX0" fmla="*/ 0 w 9797080"/>
              <a:gd name="connsiteY0" fmla="*/ 0 h 3806688"/>
              <a:gd name="connsiteX1" fmla="*/ 9797080 w 9797080"/>
              <a:gd name="connsiteY1" fmla="*/ 39756 h 3806688"/>
              <a:gd name="connsiteX2" fmla="*/ 9588358 w 9797080"/>
              <a:gd name="connsiteY2" fmla="*/ 3806688 h 3806688"/>
              <a:gd name="connsiteX3" fmla="*/ 347870 w 9797080"/>
              <a:gd name="connsiteY3" fmla="*/ 3806688 h 3806688"/>
              <a:gd name="connsiteX4" fmla="*/ 0 w 9797080"/>
              <a:gd name="connsiteY4" fmla="*/ 0 h 3806688"/>
              <a:gd name="connsiteX0" fmla="*/ 0 w 9797080"/>
              <a:gd name="connsiteY0" fmla="*/ 0 h 3816627"/>
              <a:gd name="connsiteX1" fmla="*/ 9797080 w 9797080"/>
              <a:gd name="connsiteY1" fmla="*/ 39756 h 3816627"/>
              <a:gd name="connsiteX2" fmla="*/ 9479028 w 9797080"/>
              <a:gd name="connsiteY2" fmla="*/ 3816627 h 3816627"/>
              <a:gd name="connsiteX3" fmla="*/ 347870 w 9797080"/>
              <a:gd name="connsiteY3" fmla="*/ 3806688 h 3816627"/>
              <a:gd name="connsiteX4" fmla="*/ 0 w 9797080"/>
              <a:gd name="connsiteY4" fmla="*/ 0 h 3816627"/>
              <a:gd name="connsiteX0" fmla="*/ 0 w 9797080"/>
              <a:gd name="connsiteY0" fmla="*/ 0 h 3816627"/>
              <a:gd name="connsiteX1" fmla="*/ 9797080 w 9797080"/>
              <a:gd name="connsiteY1" fmla="*/ 39756 h 3816627"/>
              <a:gd name="connsiteX2" fmla="*/ 9479028 w 9797080"/>
              <a:gd name="connsiteY2" fmla="*/ 3816627 h 3816627"/>
              <a:gd name="connsiteX3" fmla="*/ 616227 w 9797080"/>
              <a:gd name="connsiteY3" fmla="*/ 3806688 h 3816627"/>
              <a:gd name="connsiteX4" fmla="*/ 0 w 9797080"/>
              <a:gd name="connsiteY4" fmla="*/ 0 h 3816627"/>
              <a:gd name="connsiteX0" fmla="*/ 0 w 10154889"/>
              <a:gd name="connsiteY0" fmla="*/ 0 h 3816627"/>
              <a:gd name="connsiteX1" fmla="*/ 10154889 w 10154889"/>
              <a:gd name="connsiteY1" fmla="*/ 377687 h 3816627"/>
              <a:gd name="connsiteX2" fmla="*/ 9479028 w 10154889"/>
              <a:gd name="connsiteY2" fmla="*/ 3816627 h 3816627"/>
              <a:gd name="connsiteX3" fmla="*/ 616227 w 10154889"/>
              <a:gd name="connsiteY3" fmla="*/ 3806688 h 3816627"/>
              <a:gd name="connsiteX4" fmla="*/ 0 w 10154889"/>
              <a:gd name="connsiteY4" fmla="*/ 0 h 3816627"/>
              <a:gd name="connsiteX0" fmla="*/ 0 w 10154889"/>
              <a:gd name="connsiteY0" fmla="*/ 0 h 4055166"/>
              <a:gd name="connsiteX1" fmla="*/ 10154889 w 10154889"/>
              <a:gd name="connsiteY1" fmla="*/ 377687 h 4055166"/>
              <a:gd name="connsiteX2" fmla="*/ 9359758 w 10154889"/>
              <a:gd name="connsiteY2" fmla="*/ 4055166 h 4055166"/>
              <a:gd name="connsiteX3" fmla="*/ 616227 w 10154889"/>
              <a:gd name="connsiteY3" fmla="*/ 3806688 h 4055166"/>
              <a:gd name="connsiteX4" fmla="*/ 0 w 10154889"/>
              <a:gd name="connsiteY4" fmla="*/ 0 h 40551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4889" h="4055166">
                <a:moveTo>
                  <a:pt x="0" y="0"/>
                </a:moveTo>
                <a:lnTo>
                  <a:pt x="10154889" y="377687"/>
                </a:lnTo>
                <a:lnTo>
                  <a:pt x="9359758" y="4055166"/>
                </a:lnTo>
                <a:lnTo>
                  <a:pt x="616227" y="3806688"/>
                </a:lnTo>
                <a:lnTo>
                  <a:pt x="0" y="0"/>
                </a:lnTo>
                <a:close/>
              </a:path>
            </a:pathLst>
          </a:custGeom>
          <a:noFill/>
          <a:ln w="38100">
            <a:solidFill>
              <a:srgbClr val="003F88">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a:extLst>
              <a:ext uri="{FF2B5EF4-FFF2-40B4-BE49-F238E27FC236}">
                <a16:creationId xmlns:a16="http://schemas.microsoft.com/office/drawing/2014/main" id="{DDC00449-A50F-5722-58CB-5FF02CB837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7337" y="2156353"/>
            <a:ext cx="5698422" cy="3205362"/>
          </a:xfrm>
          <a:prstGeom prst="rect">
            <a:avLst/>
          </a:prstGeom>
        </p:spPr>
      </p:pic>
      <p:pic>
        <p:nvPicPr>
          <p:cNvPr id="11" name="图片 10">
            <a:extLst>
              <a:ext uri="{FF2B5EF4-FFF2-40B4-BE49-F238E27FC236}">
                <a16:creationId xmlns:a16="http://schemas.microsoft.com/office/drawing/2014/main" id="{BE5D0D75-EAA5-EECB-3C88-A13660C7ED0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52535" y="2097322"/>
            <a:ext cx="3403782" cy="1745529"/>
          </a:xfrm>
          <a:prstGeom prst="rect">
            <a:avLst/>
          </a:prstGeom>
        </p:spPr>
      </p:pic>
      <p:pic>
        <p:nvPicPr>
          <p:cNvPr id="13" name="图片 12">
            <a:extLst>
              <a:ext uri="{FF2B5EF4-FFF2-40B4-BE49-F238E27FC236}">
                <a16:creationId xmlns:a16="http://schemas.microsoft.com/office/drawing/2014/main" id="{ED5AFB1F-BD52-FFF2-8736-CE3905C1BE7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91178" y="4042578"/>
            <a:ext cx="3629978" cy="552048"/>
          </a:xfrm>
          <a:prstGeom prst="rect">
            <a:avLst/>
          </a:prstGeom>
        </p:spPr>
      </p:pic>
      <p:pic>
        <p:nvPicPr>
          <p:cNvPr id="4" name="图片 3">
            <a:extLst>
              <a:ext uri="{FF2B5EF4-FFF2-40B4-BE49-F238E27FC236}">
                <a16:creationId xmlns:a16="http://schemas.microsoft.com/office/drawing/2014/main" id="{85446084-A237-1AD9-A532-06561610BC0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06304" y="1977807"/>
            <a:ext cx="4201711" cy="1659610"/>
          </a:xfrm>
          <a:prstGeom prst="rect">
            <a:avLst/>
          </a:prstGeom>
        </p:spPr>
      </p:pic>
      <p:pic>
        <p:nvPicPr>
          <p:cNvPr id="5" name="图片 4">
            <a:extLst>
              <a:ext uri="{FF2B5EF4-FFF2-40B4-BE49-F238E27FC236}">
                <a16:creationId xmlns:a16="http://schemas.microsoft.com/office/drawing/2014/main" id="{0570AEDA-95D8-2131-0E13-85282480F44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959100" y="3643289"/>
            <a:ext cx="4748960" cy="552664"/>
          </a:xfrm>
          <a:prstGeom prst="rect">
            <a:avLst/>
          </a:prstGeom>
        </p:spPr>
      </p:pic>
      <p:pic>
        <p:nvPicPr>
          <p:cNvPr id="9" name="图片 8">
            <a:extLst>
              <a:ext uri="{FF2B5EF4-FFF2-40B4-BE49-F238E27FC236}">
                <a16:creationId xmlns:a16="http://schemas.microsoft.com/office/drawing/2014/main" id="{234B2815-D385-88DC-9FF1-3D068C6E68D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959093" y="4340510"/>
            <a:ext cx="4748968" cy="488511"/>
          </a:xfrm>
          <a:prstGeom prst="rect">
            <a:avLst/>
          </a:prstGeom>
        </p:spPr>
      </p:pic>
      <p:sp>
        <p:nvSpPr>
          <p:cNvPr id="16" name="标题 22">
            <a:extLst>
              <a:ext uri="{FF2B5EF4-FFF2-40B4-BE49-F238E27FC236}">
                <a16:creationId xmlns:a16="http://schemas.microsoft.com/office/drawing/2014/main" id="{F46B32E3-5F5D-3B84-C3B3-A3E900BA4B90}"/>
              </a:ext>
            </a:extLst>
          </p:cNvPr>
          <p:cNvSpPr>
            <a:spLocks noGrp="1"/>
          </p:cNvSpPr>
          <p:nvPr>
            <p:ph type="title"/>
          </p:nvPr>
        </p:nvSpPr>
        <p:spPr>
          <a:xfrm>
            <a:off x="718218" y="202011"/>
            <a:ext cx="8655953" cy="601075"/>
          </a:xfrm>
        </p:spPr>
        <p:txBody>
          <a:bodyPr/>
          <a:lstStyle/>
          <a:p>
            <a:r>
              <a:rPr lang="zh-CN" altLang="en-US" dirty="0"/>
              <a:t>相机内参标定</a:t>
            </a:r>
          </a:p>
        </p:txBody>
      </p:sp>
    </p:spTree>
    <p:extLst>
      <p:ext uri="{BB962C8B-B14F-4D97-AF65-F5344CB8AC3E}">
        <p14:creationId xmlns:p14="http://schemas.microsoft.com/office/powerpoint/2010/main" val="15173182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9"/>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8BD995E4-EA54-46FD-A180-14744ABC5EC7}"/>
              </a:ext>
            </a:extLst>
          </p:cNvPr>
          <p:cNvSpPr>
            <a:spLocks noGrp="1"/>
          </p:cNvSpPr>
          <p:nvPr>
            <p:ph type="sldNum" sz="quarter" idx="12"/>
          </p:nvPr>
        </p:nvSpPr>
        <p:spPr/>
        <p:txBody>
          <a:bodyPr/>
          <a:lstStyle/>
          <a:p>
            <a:fld id="{1AAC388E-FA9E-4A2C-95EA-1F6B3A07935A}" type="slidenum">
              <a:rPr lang="zh-CN" altLang="en-US" smtClean="0"/>
              <a:pPr/>
              <a:t>7</a:t>
            </a:fld>
            <a:endParaRPr lang="zh-CN" altLang="en-US" dirty="0"/>
          </a:p>
        </p:txBody>
      </p:sp>
      <p:sp>
        <p:nvSpPr>
          <p:cNvPr id="6" name="矩形 5">
            <a:extLst>
              <a:ext uri="{FF2B5EF4-FFF2-40B4-BE49-F238E27FC236}">
                <a16:creationId xmlns:a16="http://schemas.microsoft.com/office/drawing/2014/main" id="{AAB41664-97C6-4493-B3EB-8EE77B6ED257}"/>
              </a:ext>
            </a:extLst>
          </p:cNvPr>
          <p:cNvSpPr/>
          <p:nvPr/>
        </p:nvSpPr>
        <p:spPr>
          <a:xfrm>
            <a:off x="1568521" y="1428750"/>
            <a:ext cx="877163" cy="923330"/>
          </a:xfrm>
          <a:prstGeom prst="rect">
            <a:avLst/>
          </a:prstGeom>
          <a:noFill/>
        </p:spPr>
        <p:txBody>
          <a:bodyPr wrap="none" lIns="91440" tIns="45720" rIns="91440" bIns="45720">
            <a:spAutoFit/>
          </a:bodyPr>
          <a:lstStyle/>
          <a:p>
            <a:pPr algn="ctr"/>
            <a:r>
              <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rPr>
              <a:t>“</a:t>
            </a:r>
          </a:p>
        </p:txBody>
      </p:sp>
      <p:sp>
        <p:nvSpPr>
          <p:cNvPr id="7" name="矩形 14">
            <a:extLst>
              <a:ext uri="{FF2B5EF4-FFF2-40B4-BE49-F238E27FC236}">
                <a16:creationId xmlns:a16="http://schemas.microsoft.com/office/drawing/2014/main" id="{8AB6BEEA-BCA1-4F95-B6D7-F39A2784E269}"/>
              </a:ext>
            </a:extLst>
          </p:cNvPr>
          <p:cNvSpPr/>
          <p:nvPr/>
        </p:nvSpPr>
        <p:spPr>
          <a:xfrm>
            <a:off x="1051687" y="1663146"/>
            <a:ext cx="10154889" cy="4055166"/>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 fmla="*/ 0 w 9588358"/>
              <a:gd name="connsiteY0" fmla="*/ 0 h 3806688"/>
              <a:gd name="connsiteX1" fmla="*/ 9588358 w 9588358"/>
              <a:gd name="connsiteY1" fmla="*/ 59635 h 3806688"/>
              <a:gd name="connsiteX2" fmla="*/ 9588358 w 9588358"/>
              <a:gd name="connsiteY2" fmla="*/ 3806688 h 3806688"/>
              <a:gd name="connsiteX3" fmla="*/ 228600 w 9588358"/>
              <a:gd name="connsiteY3" fmla="*/ 3806688 h 3806688"/>
              <a:gd name="connsiteX4" fmla="*/ 0 w 9588358"/>
              <a:gd name="connsiteY4" fmla="*/ 0 h 3806688"/>
              <a:gd name="connsiteX0" fmla="*/ 0 w 9797080"/>
              <a:gd name="connsiteY0" fmla="*/ 0 h 3806688"/>
              <a:gd name="connsiteX1" fmla="*/ 9797080 w 9797080"/>
              <a:gd name="connsiteY1" fmla="*/ 39756 h 3806688"/>
              <a:gd name="connsiteX2" fmla="*/ 9588358 w 9797080"/>
              <a:gd name="connsiteY2" fmla="*/ 3806688 h 3806688"/>
              <a:gd name="connsiteX3" fmla="*/ 228600 w 9797080"/>
              <a:gd name="connsiteY3" fmla="*/ 3806688 h 3806688"/>
              <a:gd name="connsiteX4" fmla="*/ 0 w 9797080"/>
              <a:gd name="connsiteY4" fmla="*/ 0 h 3806688"/>
              <a:gd name="connsiteX0" fmla="*/ 0 w 9797080"/>
              <a:gd name="connsiteY0" fmla="*/ 0 h 3806688"/>
              <a:gd name="connsiteX1" fmla="*/ 9797080 w 9797080"/>
              <a:gd name="connsiteY1" fmla="*/ 39756 h 3806688"/>
              <a:gd name="connsiteX2" fmla="*/ 9588358 w 9797080"/>
              <a:gd name="connsiteY2" fmla="*/ 3806688 h 3806688"/>
              <a:gd name="connsiteX3" fmla="*/ 347870 w 9797080"/>
              <a:gd name="connsiteY3" fmla="*/ 3806688 h 3806688"/>
              <a:gd name="connsiteX4" fmla="*/ 0 w 9797080"/>
              <a:gd name="connsiteY4" fmla="*/ 0 h 3806688"/>
              <a:gd name="connsiteX0" fmla="*/ 0 w 9797080"/>
              <a:gd name="connsiteY0" fmla="*/ 0 h 3816627"/>
              <a:gd name="connsiteX1" fmla="*/ 9797080 w 9797080"/>
              <a:gd name="connsiteY1" fmla="*/ 39756 h 3816627"/>
              <a:gd name="connsiteX2" fmla="*/ 9479028 w 9797080"/>
              <a:gd name="connsiteY2" fmla="*/ 3816627 h 3816627"/>
              <a:gd name="connsiteX3" fmla="*/ 347870 w 9797080"/>
              <a:gd name="connsiteY3" fmla="*/ 3806688 h 3816627"/>
              <a:gd name="connsiteX4" fmla="*/ 0 w 9797080"/>
              <a:gd name="connsiteY4" fmla="*/ 0 h 3816627"/>
              <a:gd name="connsiteX0" fmla="*/ 0 w 9797080"/>
              <a:gd name="connsiteY0" fmla="*/ 0 h 3816627"/>
              <a:gd name="connsiteX1" fmla="*/ 9797080 w 9797080"/>
              <a:gd name="connsiteY1" fmla="*/ 39756 h 3816627"/>
              <a:gd name="connsiteX2" fmla="*/ 9479028 w 9797080"/>
              <a:gd name="connsiteY2" fmla="*/ 3816627 h 3816627"/>
              <a:gd name="connsiteX3" fmla="*/ 616227 w 9797080"/>
              <a:gd name="connsiteY3" fmla="*/ 3806688 h 3816627"/>
              <a:gd name="connsiteX4" fmla="*/ 0 w 9797080"/>
              <a:gd name="connsiteY4" fmla="*/ 0 h 3816627"/>
              <a:gd name="connsiteX0" fmla="*/ 0 w 10154889"/>
              <a:gd name="connsiteY0" fmla="*/ 0 h 3816627"/>
              <a:gd name="connsiteX1" fmla="*/ 10154889 w 10154889"/>
              <a:gd name="connsiteY1" fmla="*/ 377687 h 3816627"/>
              <a:gd name="connsiteX2" fmla="*/ 9479028 w 10154889"/>
              <a:gd name="connsiteY2" fmla="*/ 3816627 h 3816627"/>
              <a:gd name="connsiteX3" fmla="*/ 616227 w 10154889"/>
              <a:gd name="connsiteY3" fmla="*/ 3806688 h 3816627"/>
              <a:gd name="connsiteX4" fmla="*/ 0 w 10154889"/>
              <a:gd name="connsiteY4" fmla="*/ 0 h 3816627"/>
              <a:gd name="connsiteX0" fmla="*/ 0 w 10154889"/>
              <a:gd name="connsiteY0" fmla="*/ 0 h 4055166"/>
              <a:gd name="connsiteX1" fmla="*/ 10154889 w 10154889"/>
              <a:gd name="connsiteY1" fmla="*/ 377687 h 4055166"/>
              <a:gd name="connsiteX2" fmla="*/ 9359758 w 10154889"/>
              <a:gd name="connsiteY2" fmla="*/ 4055166 h 4055166"/>
              <a:gd name="connsiteX3" fmla="*/ 616227 w 10154889"/>
              <a:gd name="connsiteY3" fmla="*/ 3806688 h 4055166"/>
              <a:gd name="connsiteX4" fmla="*/ 0 w 10154889"/>
              <a:gd name="connsiteY4" fmla="*/ 0 h 40551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4889" h="4055166">
                <a:moveTo>
                  <a:pt x="0" y="0"/>
                </a:moveTo>
                <a:lnTo>
                  <a:pt x="10154889" y="377687"/>
                </a:lnTo>
                <a:lnTo>
                  <a:pt x="9359758" y="4055166"/>
                </a:lnTo>
                <a:lnTo>
                  <a:pt x="616227" y="3806688"/>
                </a:lnTo>
                <a:lnTo>
                  <a:pt x="0" y="0"/>
                </a:lnTo>
                <a:close/>
              </a:path>
            </a:pathLst>
          </a:custGeom>
          <a:noFill/>
          <a:ln w="38100">
            <a:solidFill>
              <a:srgbClr val="003F88">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a:extLst>
              <a:ext uri="{FF2B5EF4-FFF2-40B4-BE49-F238E27FC236}">
                <a16:creationId xmlns:a16="http://schemas.microsoft.com/office/drawing/2014/main" id="{8607D3D3-3267-9880-1A22-9805D5631F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5424" y="1139688"/>
            <a:ext cx="4241984" cy="2386116"/>
          </a:xfrm>
          <a:prstGeom prst="rect">
            <a:avLst/>
          </a:prstGeom>
        </p:spPr>
      </p:pic>
      <p:pic>
        <p:nvPicPr>
          <p:cNvPr id="12" name="图片 11">
            <a:extLst>
              <a:ext uri="{FF2B5EF4-FFF2-40B4-BE49-F238E27FC236}">
                <a16:creationId xmlns:a16="http://schemas.microsoft.com/office/drawing/2014/main" id="{53D0F206-5C24-E781-6ED4-C3C5875A64CC}"/>
              </a:ext>
            </a:extLst>
          </p:cNvPr>
          <p:cNvPicPr>
            <a:picLocks noChangeAspect="1"/>
          </p:cNvPicPr>
          <p:nvPr/>
        </p:nvPicPr>
        <p:blipFill rotWithShape="1">
          <a:blip r:embed="rId4">
            <a:extLst>
              <a:ext uri="{28A0092B-C50C-407E-A947-70E740481C1C}">
                <a14:useLocalDpi xmlns:a14="http://schemas.microsoft.com/office/drawing/2010/main" val="0"/>
              </a:ext>
            </a:extLst>
          </a:blip>
          <a:srcRect l="19492" t="30961" r="44707" b="29397"/>
          <a:stretch/>
        </p:blipFill>
        <p:spPr>
          <a:xfrm>
            <a:off x="985424" y="3694810"/>
            <a:ext cx="4331721" cy="2718637"/>
          </a:xfrm>
          <a:prstGeom prst="rect">
            <a:avLst/>
          </a:prstGeom>
        </p:spPr>
      </p:pic>
      <p:pic>
        <p:nvPicPr>
          <p:cNvPr id="4" name="图片 3">
            <a:extLst>
              <a:ext uri="{FF2B5EF4-FFF2-40B4-BE49-F238E27FC236}">
                <a16:creationId xmlns:a16="http://schemas.microsoft.com/office/drawing/2014/main" id="{1D7A7B50-F55C-ED16-5F88-7E12CBCB8DD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10086" y="2658391"/>
            <a:ext cx="5662753" cy="1920956"/>
          </a:xfrm>
          <a:prstGeom prst="rect">
            <a:avLst/>
          </a:prstGeom>
        </p:spPr>
      </p:pic>
      <p:pic>
        <p:nvPicPr>
          <p:cNvPr id="10" name="图片 9">
            <a:extLst>
              <a:ext uri="{FF2B5EF4-FFF2-40B4-BE49-F238E27FC236}">
                <a16:creationId xmlns:a16="http://schemas.microsoft.com/office/drawing/2014/main" id="{E17AF8E3-7A8F-A9D8-75A6-17B1B447771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44242" y="1760070"/>
            <a:ext cx="5113231" cy="1479299"/>
          </a:xfrm>
          <a:prstGeom prst="rect">
            <a:avLst/>
          </a:prstGeom>
        </p:spPr>
      </p:pic>
      <p:cxnSp>
        <p:nvCxnSpPr>
          <p:cNvPr id="13" name="直接箭头连接符 12">
            <a:extLst>
              <a:ext uri="{FF2B5EF4-FFF2-40B4-BE49-F238E27FC236}">
                <a16:creationId xmlns:a16="http://schemas.microsoft.com/office/drawing/2014/main" id="{35F9A7D5-10B0-7F1A-B4D8-17BF38BAB3AA}"/>
              </a:ext>
            </a:extLst>
          </p:cNvPr>
          <p:cNvCxnSpPr/>
          <p:nvPr/>
        </p:nvCxnSpPr>
        <p:spPr>
          <a:xfrm>
            <a:off x="3697793" y="2001074"/>
            <a:ext cx="231112" cy="2892473"/>
          </a:xfrm>
          <a:prstGeom prst="straightConnector1">
            <a:avLst/>
          </a:prstGeom>
          <a:ln>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a:extLst>
              <a:ext uri="{FF2B5EF4-FFF2-40B4-BE49-F238E27FC236}">
                <a16:creationId xmlns:a16="http://schemas.microsoft.com/office/drawing/2014/main" id="{E217EB20-8532-533D-F4B9-BBA9B7DC00F4}"/>
              </a:ext>
            </a:extLst>
          </p:cNvPr>
          <p:cNvCxnSpPr>
            <a:cxnSpLocks/>
          </p:cNvCxnSpPr>
          <p:nvPr/>
        </p:nvCxnSpPr>
        <p:spPr>
          <a:xfrm>
            <a:off x="3123440" y="1428750"/>
            <a:ext cx="572258" cy="3190893"/>
          </a:xfrm>
          <a:prstGeom prst="straightConnector1">
            <a:avLst/>
          </a:prstGeom>
          <a:ln>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a:extLst>
              <a:ext uri="{FF2B5EF4-FFF2-40B4-BE49-F238E27FC236}">
                <a16:creationId xmlns:a16="http://schemas.microsoft.com/office/drawing/2014/main" id="{DA6DADC5-F2BF-4341-95E2-E0EFF3CBFFAA}"/>
              </a:ext>
            </a:extLst>
          </p:cNvPr>
          <p:cNvCxnSpPr>
            <a:cxnSpLocks/>
          </p:cNvCxnSpPr>
          <p:nvPr/>
        </p:nvCxnSpPr>
        <p:spPr>
          <a:xfrm>
            <a:off x="3049752" y="2628902"/>
            <a:ext cx="608268" cy="2425226"/>
          </a:xfrm>
          <a:prstGeom prst="straightConnector1">
            <a:avLst/>
          </a:prstGeom>
          <a:ln>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a:extLst>
              <a:ext uri="{FF2B5EF4-FFF2-40B4-BE49-F238E27FC236}">
                <a16:creationId xmlns:a16="http://schemas.microsoft.com/office/drawing/2014/main" id="{CB29A8DF-8D61-D231-4790-4684B8EE65EE}"/>
              </a:ext>
            </a:extLst>
          </p:cNvPr>
          <p:cNvCxnSpPr>
            <a:cxnSpLocks/>
          </p:cNvCxnSpPr>
          <p:nvPr/>
        </p:nvCxnSpPr>
        <p:spPr>
          <a:xfrm>
            <a:off x="2473812" y="2001073"/>
            <a:ext cx="940987" cy="2892474"/>
          </a:xfrm>
          <a:prstGeom prst="straightConnector1">
            <a:avLst/>
          </a:prstGeom>
          <a:ln>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23" name="标题 22">
            <a:extLst>
              <a:ext uri="{FF2B5EF4-FFF2-40B4-BE49-F238E27FC236}">
                <a16:creationId xmlns:a16="http://schemas.microsoft.com/office/drawing/2014/main" id="{C4DEEE1B-1049-F944-E464-F775E5DA4AB4}"/>
              </a:ext>
            </a:extLst>
          </p:cNvPr>
          <p:cNvSpPr>
            <a:spLocks noGrp="1"/>
          </p:cNvSpPr>
          <p:nvPr>
            <p:ph type="title"/>
          </p:nvPr>
        </p:nvSpPr>
        <p:spPr/>
        <p:txBody>
          <a:bodyPr/>
          <a:lstStyle/>
          <a:p>
            <a:r>
              <a:rPr lang="zh-CN" altLang="en-US" dirty="0"/>
              <a:t>相机</a:t>
            </a:r>
            <a:r>
              <a:rPr lang="en-US" altLang="zh-CN" dirty="0"/>
              <a:t>-</a:t>
            </a:r>
            <a:r>
              <a:rPr lang="zh-CN" altLang="en-US" dirty="0"/>
              <a:t>激光雷达外参标定</a:t>
            </a:r>
          </a:p>
        </p:txBody>
      </p:sp>
      <p:pic>
        <p:nvPicPr>
          <p:cNvPr id="24" name="图片 23">
            <a:extLst>
              <a:ext uri="{FF2B5EF4-FFF2-40B4-BE49-F238E27FC236}">
                <a16:creationId xmlns:a16="http://schemas.microsoft.com/office/drawing/2014/main" id="{9063515E-D8B6-B419-FDBC-A277141954EA}"/>
              </a:ext>
            </a:extLst>
          </p:cNvPr>
          <p:cNvPicPr>
            <a:picLocks noChangeAspect="1"/>
          </p:cNvPicPr>
          <p:nvPr/>
        </p:nvPicPr>
        <p:blipFill rotWithShape="1">
          <a:blip r:embed="rId5">
            <a:extLst>
              <a:ext uri="{28A0092B-C50C-407E-A947-70E740481C1C}">
                <a14:useLocalDpi xmlns:a14="http://schemas.microsoft.com/office/drawing/2010/main" val="0"/>
              </a:ext>
            </a:extLst>
          </a:blip>
          <a:srcRect l="65748" t="25170" r="15363" b="28943"/>
          <a:stretch/>
        </p:blipFill>
        <p:spPr>
          <a:xfrm>
            <a:off x="7492803" y="3955242"/>
            <a:ext cx="1448376" cy="1193587"/>
          </a:xfrm>
          <a:prstGeom prst="rect">
            <a:avLst/>
          </a:prstGeom>
        </p:spPr>
      </p:pic>
      <p:pic>
        <p:nvPicPr>
          <p:cNvPr id="9" name="图片 8">
            <a:extLst>
              <a:ext uri="{FF2B5EF4-FFF2-40B4-BE49-F238E27FC236}">
                <a16:creationId xmlns:a16="http://schemas.microsoft.com/office/drawing/2014/main" id="{A4648FC3-F547-22E7-F670-BA3557D9DB0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744242" y="3713135"/>
            <a:ext cx="5163849" cy="1726272"/>
          </a:xfrm>
          <a:prstGeom prst="rect">
            <a:avLst/>
          </a:prstGeom>
        </p:spPr>
      </p:pic>
    </p:spTree>
    <p:extLst>
      <p:ext uri="{BB962C8B-B14F-4D97-AF65-F5344CB8AC3E}">
        <p14:creationId xmlns:p14="http://schemas.microsoft.com/office/powerpoint/2010/main" val="30542450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10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8BD995E4-EA54-46FD-A180-14744ABC5EC7}"/>
              </a:ext>
            </a:extLst>
          </p:cNvPr>
          <p:cNvSpPr>
            <a:spLocks noGrp="1"/>
          </p:cNvSpPr>
          <p:nvPr>
            <p:ph type="sldNum" sz="quarter" idx="12"/>
          </p:nvPr>
        </p:nvSpPr>
        <p:spPr/>
        <p:txBody>
          <a:bodyPr/>
          <a:lstStyle/>
          <a:p>
            <a:fld id="{1AAC388E-FA9E-4A2C-95EA-1F6B3A07935A}" type="slidenum">
              <a:rPr lang="zh-CN" altLang="en-US" smtClean="0"/>
              <a:pPr/>
              <a:t>8</a:t>
            </a:fld>
            <a:endParaRPr lang="zh-CN" altLang="en-US" dirty="0"/>
          </a:p>
        </p:txBody>
      </p:sp>
      <p:sp>
        <p:nvSpPr>
          <p:cNvPr id="6" name="矩形 5">
            <a:extLst>
              <a:ext uri="{FF2B5EF4-FFF2-40B4-BE49-F238E27FC236}">
                <a16:creationId xmlns:a16="http://schemas.microsoft.com/office/drawing/2014/main" id="{AAB41664-97C6-4493-B3EB-8EE77B6ED257}"/>
              </a:ext>
            </a:extLst>
          </p:cNvPr>
          <p:cNvSpPr/>
          <p:nvPr/>
        </p:nvSpPr>
        <p:spPr>
          <a:xfrm>
            <a:off x="1568521" y="1428750"/>
            <a:ext cx="877163" cy="923330"/>
          </a:xfrm>
          <a:prstGeom prst="rect">
            <a:avLst/>
          </a:prstGeom>
          <a:noFill/>
        </p:spPr>
        <p:txBody>
          <a:bodyPr wrap="none" lIns="91440" tIns="45720" rIns="91440" bIns="45720">
            <a:spAutoFit/>
          </a:bodyPr>
          <a:lstStyle/>
          <a:p>
            <a:pPr algn="ctr"/>
            <a:r>
              <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rPr>
              <a:t>“</a:t>
            </a:r>
          </a:p>
        </p:txBody>
      </p:sp>
      <p:sp>
        <p:nvSpPr>
          <p:cNvPr id="7" name="矩形 14">
            <a:extLst>
              <a:ext uri="{FF2B5EF4-FFF2-40B4-BE49-F238E27FC236}">
                <a16:creationId xmlns:a16="http://schemas.microsoft.com/office/drawing/2014/main" id="{8AB6BEEA-BCA1-4F95-B6D7-F39A2784E269}"/>
              </a:ext>
            </a:extLst>
          </p:cNvPr>
          <p:cNvSpPr/>
          <p:nvPr/>
        </p:nvSpPr>
        <p:spPr>
          <a:xfrm>
            <a:off x="1051687" y="1663146"/>
            <a:ext cx="10154889" cy="4055166"/>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 fmla="*/ 0 w 9588358"/>
              <a:gd name="connsiteY0" fmla="*/ 0 h 3806688"/>
              <a:gd name="connsiteX1" fmla="*/ 9588358 w 9588358"/>
              <a:gd name="connsiteY1" fmla="*/ 59635 h 3806688"/>
              <a:gd name="connsiteX2" fmla="*/ 9588358 w 9588358"/>
              <a:gd name="connsiteY2" fmla="*/ 3806688 h 3806688"/>
              <a:gd name="connsiteX3" fmla="*/ 228600 w 9588358"/>
              <a:gd name="connsiteY3" fmla="*/ 3806688 h 3806688"/>
              <a:gd name="connsiteX4" fmla="*/ 0 w 9588358"/>
              <a:gd name="connsiteY4" fmla="*/ 0 h 3806688"/>
              <a:gd name="connsiteX0" fmla="*/ 0 w 9797080"/>
              <a:gd name="connsiteY0" fmla="*/ 0 h 3806688"/>
              <a:gd name="connsiteX1" fmla="*/ 9797080 w 9797080"/>
              <a:gd name="connsiteY1" fmla="*/ 39756 h 3806688"/>
              <a:gd name="connsiteX2" fmla="*/ 9588358 w 9797080"/>
              <a:gd name="connsiteY2" fmla="*/ 3806688 h 3806688"/>
              <a:gd name="connsiteX3" fmla="*/ 228600 w 9797080"/>
              <a:gd name="connsiteY3" fmla="*/ 3806688 h 3806688"/>
              <a:gd name="connsiteX4" fmla="*/ 0 w 9797080"/>
              <a:gd name="connsiteY4" fmla="*/ 0 h 3806688"/>
              <a:gd name="connsiteX0" fmla="*/ 0 w 9797080"/>
              <a:gd name="connsiteY0" fmla="*/ 0 h 3806688"/>
              <a:gd name="connsiteX1" fmla="*/ 9797080 w 9797080"/>
              <a:gd name="connsiteY1" fmla="*/ 39756 h 3806688"/>
              <a:gd name="connsiteX2" fmla="*/ 9588358 w 9797080"/>
              <a:gd name="connsiteY2" fmla="*/ 3806688 h 3806688"/>
              <a:gd name="connsiteX3" fmla="*/ 347870 w 9797080"/>
              <a:gd name="connsiteY3" fmla="*/ 3806688 h 3806688"/>
              <a:gd name="connsiteX4" fmla="*/ 0 w 9797080"/>
              <a:gd name="connsiteY4" fmla="*/ 0 h 3806688"/>
              <a:gd name="connsiteX0" fmla="*/ 0 w 9797080"/>
              <a:gd name="connsiteY0" fmla="*/ 0 h 3816627"/>
              <a:gd name="connsiteX1" fmla="*/ 9797080 w 9797080"/>
              <a:gd name="connsiteY1" fmla="*/ 39756 h 3816627"/>
              <a:gd name="connsiteX2" fmla="*/ 9479028 w 9797080"/>
              <a:gd name="connsiteY2" fmla="*/ 3816627 h 3816627"/>
              <a:gd name="connsiteX3" fmla="*/ 347870 w 9797080"/>
              <a:gd name="connsiteY3" fmla="*/ 3806688 h 3816627"/>
              <a:gd name="connsiteX4" fmla="*/ 0 w 9797080"/>
              <a:gd name="connsiteY4" fmla="*/ 0 h 3816627"/>
              <a:gd name="connsiteX0" fmla="*/ 0 w 9797080"/>
              <a:gd name="connsiteY0" fmla="*/ 0 h 3816627"/>
              <a:gd name="connsiteX1" fmla="*/ 9797080 w 9797080"/>
              <a:gd name="connsiteY1" fmla="*/ 39756 h 3816627"/>
              <a:gd name="connsiteX2" fmla="*/ 9479028 w 9797080"/>
              <a:gd name="connsiteY2" fmla="*/ 3816627 h 3816627"/>
              <a:gd name="connsiteX3" fmla="*/ 616227 w 9797080"/>
              <a:gd name="connsiteY3" fmla="*/ 3806688 h 3816627"/>
              <a:gd name="connsiteX4" fmla="*/ 0 w 9797080"/>
              <a:gd name="connsiteY4" fmla="*/ 0 h 3816627"/>
              <a:gd name="connsiteX0" fmla="*/ 0 w 10154889"/>
              <a:gd name="connsiteY0" fmla="*/ 0 h 3816627"/>
              <a:gd name="connsiteX1" fmla="*/ 10154889 w 10154889"/>
              <a:gd name="connsiteY1" fmla="*/ 377687 h 3816627"/>
              <a:gd name="connsiteX2" fmla="*/ 9479028 w 10154889"/>
              <a:gd name="connsiteY2" fmla="*/ 3816627 h 3816627"/>
              <a:gd name="connsiteX3" fmla="*/ 616227 w 10154889"/>
              <a:gd name="connsiteY3" fmla="*/ 3806688 h 3816627"/>
              <a:gd name="connsiteX4" fmla="*/ 0 w 10154889"/>
              <a:gd name="connsiteY4" fmla="*/ 0 h 3816627"/>
              <a:gd name="connsiteX0" fmla="*/ 0 w 10154889"/>
              <a:gd name="connsiteY0" fmla="*/ 0 h 4055166"/>
              <a:gd name="connsiteX1" fmla="*/ 10154889 w 10154889"/>
              <a:gd name="connsiteY1" fmla="*/ 377687 h 4055166"/>
              <a:gd name="connsiteX2" fmla="*/ 9359758 w 10154889"/>
              <a:gd name="connsiteY2" fmla="*/ 4055166 h 4055166"/>
              <a:gd name="connsiteX3" fmla="*/ 616227 w 10154889"/>
              <a:gd name="connsiteY3" fmla="*/ 3806688 h 4055166"/>
              <a:gd name="connsiteX4" fmla="*/ 0 w 10154889"/>
              <a:gd name="connsiteY4" fmla="*/ 0 h 40551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4889" h="4055166">
                <a:moveTo>
                  <a:pt x="0" y="0"/>
                </a:moveTo>
                <a:lnTo>
                  <a:pt x="10154889" y="377687"/>
                </a:lnTo>
                <a:lnTo>
                  <a:pt x="9359758" y="4055166"/>
                </a:lnTo>
                <a:lnTo>
                  <a:pt x="616227" y="3806688"/>
                </a:lnTo>
                <a:lnTo>
                  <a:pt x="0" y="0"/>
                </a:lnTo>
                <a:close/>
              </a:path>
            </a:pathLst>
          </a:custGeom>
          <a:noFill/>
          <a:ln w="38100">
            <a:solidFill>
              <a:srgbClr val="003F88">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a:extLst>
              <a:ext uri="{FF2B5EF4-FFF2-40B4-BE49-F238E27FC236}">
                <a16:creationId xmlns:a16="http://schemas.microsoft.com/office/drawing/2014/main" id="{2DAE4656-26E7-E7FC-C7D3-08C38D43D147}"/>
              </a:ext>
            </a:extLst>
          </p:cNvPr>
          <p:cNvPicPr>
            <a:picLocks noChangeAspect="1"/>
          </p:cNvPicPr>
          <p:nvPr/>
        </p:nvPicPr>
        <p:blipFill rotWithShape="1">
          <a:blip r:embed="rId3">
            <a:extLst>
              <a:ext uri="{28A0092B-C50C-407E-A947-70E740481C1C}">
                <a14:useLocalDpi xmlns:a14="http://schemas.microsoft.com/office/drawing/2010/main" val="0"/>
              </a:ext>
            </a:extLst>
          </a:blip>
          <a:srcRect l="27465" t="19756" r="19268" b="18053"/>
          <a:stretch/>
        </p:blipFill>
        <p:spPr>
          <a:xfrm>
            <a:off x="6483550" y="2261129"/>
            <a:ext cx="4868367" cy="3197212"/>
          </a:xfrm>
          <a:prstGeom prst="rect">
            <a:avLst/>
          </a:prstGeom>
        </p:spPr>
      </p:pic>
      <p:pic>
        <p:nvPicPr>
          <p:cNvPr id="8" name="图片 7">
            <a:extLst>
              <a:ext uri="{FF2B5EF4-FFF2-40B4-BE49-F238E27FC236}">
                <a16:creationId xmlns:a16="http://schemas.microsoft.com/office/drawing/2014/main" id="{8607D3D3-3267-9880-1A22-9805D5631FE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8218" y="1304613"/>
            <a:ext cx="4241984" cy="2386116"/>
          </a:xfrm>
          <a:prstGeom prst="rect">
            <a:avLst/>
          </a:prstGeom>
        </p:spPr>
      </p:pic>
      <p:pic>
        <p:nvPicPr>
          <p:cNvPr id="12" name="图片 11">
            <a:extLst>
              <a:ext uri="{FF2B5EF4-FFF2-40B4-BE49-F238E27FC236}">
                <a16:creationId xmlns:a16="http://schemas.microsoft.com/office/drawing/2014/main" id="{53D0F206-5C24-E781-6ED4-C3C5875A64CC}"/>
              </a:ext>
            </a:extLst>
          </p:cNvPr>
          <p:cNvPicPr>
            <a:picLocks noChangeAspect="1"/>
          </p:cNvPicPr>
          <p:nvPr/>
        </p:nvPicPr>
        <p:blipFill rotWithShape="1">
          <a:blip r:embed="rId5">
            <a:extLst>
              <a:ext uri="{28A0092B-C50C-407E-A947-70E740481C1C}">
                <a14:useLocalDpi xmlns:a14="http://schemas.microsoft.com/office/drawing/2010/main" val="0"/>
              </a:ext>
            </a:extLst>
          </a:blip>
          <a:srcRect l="19492" t="30961" r="44707" b="29397"/>
          <a:stretch/>
        </p:blipFill>
        <p:spPr>
          <a:xfrm>
            <a:off x="718218" y="3859735"/>
            <a:ext cx="4331721" cy="2718637"/>
          </a:xfrm>
          <a:prstGeom prst="rect">
            <a:avLst/>
          </a:prstGeom>
        </p:spPr>
      </p:pic>
      <p:cxnSp>
        <p:nvCxnSpPr>
          <p:cNvPr id="14" name="直接箭头连接符 13">
            <a:extLst>
              <a:ext uri="{FF2B5EF4-FFF2-40B4-BE49-F238E27FC236}">
                <a16:creationId xmlns:a16="http://schemas.microsoft.com/office/drawing/2014/main" id="{76D3170F-F69B-648C-A7A4-6E4674A8DD29}"/>
              </a:ext>
            </a:extLst>
          </p:cNvPr>
          <p:cNvCxnSpPr/>
          <p:nvPr/>
        </p:nvCxnSpPr>
        <p:spPr>
          <a:xfrm>
            <a:off x="5046194" y="2352080"/>
            <a:ext cx="1307885" cy="911727"/>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a:extLst>
              <a:ext uri="{FF2B5EF4-FFF2-40B4-BE49-F238E27FC236}">
                <a16:creationId xmlns:a16="http://schemas.microsoft.com/office/drawing/2014/main" id="{E54031CD-7458-3CC7-CD26-E0D47E31F448}"/>
              </a:ext>
            </a:extLst>
          </p:cNvPr>
          <p:cNvCxnSpPr>
            <a:cxnSpLocks/>
          </p:cNvCxnSpPr>
          <p:nvPr/>
        </p:nvCxnSpPr>
        <p:spPr>
          <a:xfrm flipV="1">
            <a:off x="5383408" y="4731074"/>
            <a:ext cx="1091247" cy="919386"/>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0" name="标题 22">
            <a:extLst>
              <a:ext uri="{FF2B5EF4-FFF2-40B4-BE49-F238E27FC236}">
                <a16:creationId xmlns:a16="http://schemas.microsoft.com/office/drawing/2014/main" id="{0B7B5ABC-596A-75D1-3957-8393764CA564}"/>
              </a:ext>
            </a:extLst>
          </p:cNvPr>
          <p:cNvSpPr>
            <a:spLocks noGrp="1"/>
          </p:cNvSpPr>
          <p:nvPr>
            <p:ph type="title"/>
          </p:nvPr>
        </p:nvSpPr>
        <p:spPr>
          <a:xfrm>
            <a:off x="718218" y="202011"/>
            <a:ext cx="8655953" cy="601075"/>
          </a:xfrm>
        </p:spPr>
        <p:txBody>
          <a:bodyPr/>
          <a:lstStyle/>
          <a:p>
            <a:r>
              <a:rPr lang="zh-CN" altLang="en-US" dirty="0"/>
              <a:t>相机</a:t>
            </a:r>
            <a:r>
              <a:rPr lang="en-US" altLang="zh-CN" dirty="0"/>
              <a:t>-</a:t>
            </a:r>
            <a:r>
              <a:rPr lang="zh-CN" altLang="en-US" dirty="0"/>
              <a:t>激光雷达外参标定</a:t>
            </a:r>
          </a:p>
        </p:txBody>
      </p:sp>
    </p:spTree>
    <p:extLst>
      <p:ext uri="{BB962C8B-B14F-4D97-AF65-F5344CB8AC3E}">
        <p14:creationId xmlns:p14="http://schemas.microsoft.com/office/powerpoint/2010/main" val="29077849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8BD995E4-EA54-46FD-A180-14744ABC5EC7}"/>
              </a:ext>
            </a:extLst>
          </p:cNvPr>
          <p:cNvSpPr>
            <a:spLocks noGrp="1"/>
          </p:cNvSpPr>
          <p:nvPr>
            <p:ph type="sldNum" sz="quarter" idx="12"/>
          </p:nvPr>
        </p:nvSpPr>
        <p:spPr/>
        <p:txBody>
          <a:bodyPr/>
          <a:lstStyle/>
          <a:p>
            <a:fld id="{1AAC388E-FA9E-4A2C-95EA-1F6B3A07935A}" type="slidenum">
              <a:rPr lang="zh-CN" altLang="en-US" smtClean="0"/>
              <a:pPr/>
              <a:t>9</a:t>
            </a:fld>
            <a:endParaRPr lang="zh-CN" altLang="en-US" dirty="0"/>
          </a:p>
        </p:txBody>
      </p:sp>
      <p:sp>
        <p:nvSpPr>
          <p:cNvPr id="6" name="矩形 5">
            <a:extLst>
              <a:ext uri="{FF2B5EF4-FFF2-40B4-BE49-F238E27FC236}">
                <a16:creationId xmlns:a16="http://schemas.microsoft.com/office/drawing/2014/main" id="{AAB41664-97C6-4493-B3EB-8EE77B6ED257}"/>
              </a:ext>
            </a:extLst>
          </p:cNvPr>
          <p:cNvSpPr/>
          <p:nvPr/>
        </p:nvSpPr>
        <p:spPr>
          <a:xfrm>
            <a:off x="1568521" y="1428750"/>
            <a:ext cx="877163" cy="923330"/>
          </a:xfrm>
          <a:prstGeom prst="rect">
            <a:avLst/>
          </a:prstGeom>
          <a:noFill/>
        </p:spPr>
        <p:txBody>
          <a:bodyPr wrap="none" lIns="91440" tIns="45720" rIns="91440" bIns="45720">
            <a:spAutoFit/>
          </a:bodyPr>
          <a:lstStyle/>
          <a:p>
            <a:pPr algn="ctr"/>
            <a:r>
              <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rPr>
              <a:t>“</a:t>
            </a:r>
          </a:p>
        </p:txBody>
      </p:sp>
      <p:sp>
        <p:nvSpPr>
          <p:cNvPr id="7" name="矩形 14">
            <a:extLst>
              <a:ext uri="{FF2B5EF4-FFF2-40B4-BE49-F238E27FC236}">
                <a16:creationId xmlns:a16="http://schemas.microsoft.com/office/drawing/2014/main" id="{8AB6BEEA-BCA1-4F95-B6D7-F39A2784E269}"/>
              </a:ext>
            </a:extLst>
          </p:cNvPr>
          <p:cNvSpPr/>
          <p:nvPr/>
        </p:nvSpPr>
        <p:spPr>
          <a:xfrm>
            <a:off x="1051687" y="1663146"/>
            <a:ext cx="10154889" cy="4055166"/>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 fmla="*/ 0 w 9588358"/>
              <a:gd name="connsiteY0" fmla="*/ 0 h 3806688"/>
              <a:gd name="connsiteX1" fmla="*/ 9588358 w 9588358"/>
              <a:gd name="connsiteY1" fmla="*/ 59635 h 3806688"/>
              <a:gd name="connsiteX2" fmla="*/ 9588358 w 9588358"/>
              <a:gd name="connsiteY2" fmla="*/ 3806688 h 3806688"/>
              <a:gd name="connsiteX3" fmla="*/ 228600 w 9588358"/>
              <a:gd name="connsiteY3" fmla="*/ 3806688 h 3806688"/>
              <a:gd name="connsiteX4" fmla="*/ 0 w 9588358"/>
              <a:gd name="connsiteY4" fmla="*/ 0 h 3806688"/>
              <a:gd name="connsiteX0" fmla="*/ 0 w 9797080"/>
              <a:gd name="connsiteY0" fmla="*/ 0 h 3806688"/>
              <a:gd name="connsiteX1" fmla="*/ 9797080 w 9797080"/>
              <a:gd name="connsiteY1" fmla="*/ 39756 h 3806688"/>
              <a:gd name="connsiteX2" fmla="*/ 9588358 w 9797080"/>
              <a:gd name="connsiteY2" fmla="*/ 3806688 h 3806688"/>
              <a:gd name="connsiteX3" fmla="*/ 228600 w 9797080"/>
              <a:gd name="connsiteY3" fmla="*/ 3806688 h 3806688"/>
              <a:gd name="connsiteX4" fmla="*/ 0 w 9797080"/>
              <a:gd name="connsiteY4" fmla="*/ 0 h 3806688"/>
              <a:gd name="connsiteX0" fmla="*/ 0 w 9797080"/>
              <a:gd name="connsiteY0" fmla="*/ 0 h 3806688"/>
              <a:gd name="connsiteX1" fmla="*/ 9797080 w 9797080"/>
              <a:gd name="connsiteY1" fmla="*/ 39756 h 3806688"/>
              <a:gd name="connsiteX2" fmla="*/ 9588358 w 9797080"/>
              <a:gd name="connsiteY2" fmla="*/ 3806688 h 3806688"/>
              <a:gd name="connsiteX3" fmla="*/ 347870 w 9797080"/>
              <a:gd name="connsiteY3" fmla="*/ 3806688 h 3806688"/>
              <a:gd name="connsiteX4" fmla="*/ 0 w 9797080"/>
              <a:gd name="connsiteY4" fmla="*/ 0 h 3806688"/>
              <a:gd name="connsiteX0" fmla="*/ 0 w 9797080"/>
              <a:gd name="connsiteY0" fmla="*/ 0 h 3816627"/>
              <a:gd name="connsiteX1" fmla="*/ 9797080 w 9797080"/>
              <a:gd name="connsiteY1" fmla="*/ 39756 h 3816627"/>
              <a:gd name="connsiteX2" fmla="*/ 9479028 w 9797080"/>
              <a:gd name="connsiteY2" fmla="*/ 3816627 h 3816627"/>
              <a:gd name="connsiteX3" fmla="*/ 347870 w 9797080"/>
              <a:gd name="connsiteY3" fmla="*/ 3806688 h 3816627"/>
              <a:gd name="connsiteX4" fmla="*/ 0 w 9797080"/>
              <a:gd name="connsiteY4" fmla="*/ 0 h 3816627"/>
              <a:gd name="connsiteX0" fmla="*/ 0 w 9797080"/>
              <a:gd name="connsiteY0" fmla="*/ 0 h 3816627"/>
              <a:gd name="connsiteX1" fmla="*/ 9797080 w 9797080"/>
              <a:gd name="connsiteY1" fmla="*/ 39756 h 3816627"/>
              <a:gd name="connsiteX2" fmla="*/ 9479028 w 9797080"/>
              <a:gd name="connsiteY2" fmla="*/ 3816627 h 3816627"/>
              <a:gd name="connsiteX3" fmla="*/ 616227 w 9797080"/>
              <a:gd name="connsiteY3" fmla="*/ 3806688 h 3816627"/>
              <a:gd name="connsiteX4" fmla="*/ 0 w 9797080"/>
              <a:gd name="connsiteY4" fmla="*/ 0 h 3816627"/>
              <a:gd name="connsiteX0" fmla="*/ 0 w 10154889"/>
              <a:gd name="connsiteY0" fmla="*/ 0 h 3816627"/>
              <a:gd name="connsiteX1" fmla="*/ 10154889 w 10154889"/>
              <a:gd name="connsiteY1" fmla="*/ 377687 h 3816627"/>
              <a:gd name="connsiteX2" fmla="*/ 9479028 w 10154889"/>
              <a:gd name="connsiteY2" fmla="*/ 3816627 h 3816627"/>
              <a:gd name="connsiteX3" fmla="*/ 616227 w 10154889"/>
              <a:gd name="connsiteY3" fmla="*/ 3806688 h 3816627"/>
              <a:gd name="connsiteX4" fmla="*/ 0 w 10154889"/>
              <a:gd name="connsiteY4" fmla="*/ 0 h 3816627"/>
              <a:gd name="connsiteX0" fmla="*/ 0 w 10154889"/>
              <a:gd name="connsiteY0" fmla="*/ 0 h 4055166"/>
              <a:gd name="connsiteX1" fmla="*/ 10154889 w 10154889"/>
              <a:gd name="connsiteY1" fmla="*/ 377687 h 4055166"/>
              <a:gd name="connsiteX2" fmla="*/ 9359758 w 10154889"/>
              <a:gd name="connsiteY2" fmla="*/ 4055166 h 4055166"/>
              <a:gd name="connsiteX3" fmla="*/ 616227 w 10154889"/>
              <a:gd name="connsiteY3" fmla="*/ 3806688 h 4055166"/>
              <a:gd name="connsiteX4" fmla="*/ 0 w 10154889"/>
              <a:gd name="connsiteY4" fmla="*/ 0 h 40551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4889" h="4055166">
                <a:moveTo>
                  <a:pt x="0" y="0"/>
                </a:moveTo>
                <a:lnTo>
                  <a:pt x="10154889" y="377687"/>
                </a:lnTo>
                <a:lnTo>
                  <a:pt x="9359758" y="4055166"/>
                </a:lnTo>
                <a:lnTo>
                  <a:pt x="616227" y="3806688"/>
                </a:lnTo>
                <a:lnTo>
                  <a:pt x="0" y="0"/>
                </a:lnTo>
                <a:close/>
              </a:path>
            </a:pathLst>
          </a:custGeom>
          <a:noFill/>
          <a:ln w="38100">
            <a:solidFill>
              <a:srgbClr val="003F88">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a:extLst>
              <a:ext uri="{FF2B5EF4-FFF2-40B4-BE49-F238E27FC236}">
                <a16:creationId xmlns:a16="http://schemas.microsoft.com/office/drawing/2014/main" id="{7745DD34-CEC9-1C92-423E-DC2D7E742FAC}"/>
              </a:ext>
            </a:extLst>
          </p:cNvPr>
          <p:cNvPicPr>
            <a:picLocks noChangeAspect="1"/>
          </p:cNvPicPr>
          <p:nvPr/>
        </p:nvPicPr>
        <p:blipFill rotWithShape="1">
          <a:blip r:embed="rId3"/>
          <a:srcRect l="27761" t="26598" r="30812" b="8001"/>
          <a:stretch/>
        </p:blipFill>
        <p:spPr>
          <a:xfrm>
            <a:off x="583225" y="1479208"/>
            <a:ext cx="5012514" cy="4485233"/>
          </a:xfrm>
          <a:prstGeom prst="rect">
            <a:avLst/>
          </a:prstGeom>
        </p:spPr>
      </p:pic>
      <p:pic>
        <p:nvPicPr>
          <p:cNvPr id="8" name="图片 7">
            <a:extLst>
              <a:ext uri="{FF2B5EF4-FFF2-40B4-BE49-F238E27FC236}">
                <a16:creationId xmlns:a16="http://schemas.microsoft.com/office/drawing/2014/main" id="{217F81FF-EC16-410D-D69D-EA66F375EF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95739" y="1479208"/>
            <a:ext cx="6404031" cy="1432241"/>
          </a:xfrm>
          <a:prstGeom prst="rect">
            <a:avLst/>
          </a:prstGeom>
        </p:spPr>
      </p:pic>
      <p:pic>
        <p:nvPicPr>
          <p:cNvPr id="13" name="图片 12">
            <a:extLst>
              <a:ext uri="{FF2B5EF4-FFF2-40B4-BE49-F238E27FC236}">
                <a16:creationId xmlns:a16="http://schemas.microsoft.com/office/drawing/2014/main" id="{6E21AC2D-CA3C-7B75-EFA8-341774DB55CF}"/>
              </a:ext>
            </a:extLst>
          </p:cNvPr>
          <p:cNvPicPr>
            <a:picLocks noChangeAspect="1"/>
          </p:cNvPicPr>
          <p:nvPr/>
        </p:nvPicPr>
        <p:blipFill rotWithShape="1">
          <a:blip r:embed="rId5">
            <a:extLst>
              <a:ext uri="{28A0092B-C50C-407E-A947-70E740481C1C}">
                <a14:useLocalDpi xmlns:a14="http://schemas.microsoft.com/office/drawing/2010/main" val="0"/>
              </a:ext>
            </a:extLst>
          </a:blip>
          <a:srcRect l="18925" t="34537" r="20890" b="9282"/>
          <a:stretch/>
        </p:blipFill>
        <p:spPr>
          <a:xfrm>
            <a:off x="5957471" y="3209424"/>
            <a:ext cx="5550735" cy="2892357"/>
          </a:xfrm>
          <a:prstGeom prst="rect">
            <a:avLst/>
          </a:prstGeom>
        </p:spPr>
      </p:pic>
      <p:sp>
        <p:nvSpPr>
          <p:cNvPr id="14" name="标题 22">
            <a:extLst>
              <a:ext uri="{FF2B5EF4-FFF2-40B4-BE49-F238E27FC236}">
                <a16:creationId xmlns:a16="http://schemas.microsoft.com/office/drawing/2014/main" id="{AEEB1ABD-BABA-7AA2-3E6A-ED54961E047F}"/>
              </a:ext>
            </a:extLst>
          </p:cNvPr>
          <p:cNvSpPr>
            <a:spLocks noGrp="1"/>
          </p:cNvSpPr>
          <p:nvPr>
            <p:ph type="title"/>
          </p:nvPr>
        </p:nvSpPr>
        <p:spPr>
          <a:xfrm>
            <a:off x="718218" y="202011"/>
            <a:ext cx="8655953" cy="601075"/>
          </a:xfrm>
        </p:spPr>
        <p:txBody>
          <a:bodyPr/>
          <a:lstStyle/>
          <a:p>
            <a:r>
              <a:rPr lang="en-US" altLang="zh-CN" dirty="0"/>
              <a:t>Kitti</a:t>
            </a:r>
            <a:r>
              <a:rPr lang="zh-CN" altLang="en-US" dirty="0"/>
              <a:t>数据集点云拼接</a:t>
            </a:r>
          </a:p>
        </p:txBody>
      </p:sp>
    </p:spTree>
    <p:extLst>
      <p:ext uri="{BB962C8B-B14F-4D97-AF65-F5344CB8AC3E}">
        <p14:creationId xmlns:p14="http://schemas.microsoft.com/office/powerpoint/2010/main" val="24619723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arrow&quot;,&quot;Name&quot;:&quot;窄&quot;,&quot;HeaderHeight&quot;:10.0,&quot;FooterHeight&quot;:5.0,&quot;SideMargin&quot;:2.5,&quot;TopMargin&quot;:0.0,&quot;BottomMargin&quot;:0.0,&quot;IntervalMargin&quot;:1.0,&quot;SettingType&quot;:&quot;System&quot;}"/>
</p:tagLst>
</file>

<file path=ppt/theme/theme1.xml><?xml version="1.0" encoding="utf-8"?>
<a:theme xmlns:a="http://schemas.openxmlformats.org/drawingml/2006/main" name="Office 主题​​">
  <a:themeElements>
    <a:clrScheme name="浙江大学母版色彩">
      <a:dk1>
        <a:srgbClr val="3F3F3F"/>
      </a:dk1>
      <a:lt1>
        <a:srgbClr val="FFFFFF"/>
      </a:lt1>
      <a:dk2>
        <a:srgbClr val="003F88"/>
      </a:dk2>
      <a:lt2>
        <a:srgbClr val="D8D8D8"/>
      </a:lt2>
      <a:accent1>
        <a:srgbClr val="FFD54F"/>
      </a:accent1>
      <a:accent2>
        <a:srgbClr val="006EB6"/>
      </a:accent2>
      <a:accent3>
        <a:srgbClr val="B01F24"/>
      </a:accent3>
      <a:accent4>
        <a:srgbClr val="616161"/>
      </a:accent4>
      <a:accent5>
        <a:srgbClr val="7F7F7F"/>
      </a:accent5>
      <a:accent6>
        <a:srgbClr val="ACACAC"/>
      </a:accent6>
      <a:hlink>
        <a:srgbClr val="1F1F1F"/>
      </a:hlink>
      <a:folHlink>
        <a:srgbClr val="BFBFBF"/>
      </a:folHlink>
    </a:clrScheme>
    <a:fontScheme name="hnguc2yk">
      <a:majorFont>
        <a:latin typeface="Arial"/>
        <a:ea typeface="Microsoft YaHei"/>
        <a:cs typeface=""/>
      </a:majorFont>
      <a:minorFont>
        <a:latin typeface="Arial"/>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nchor="ctr">
        <a:normAutofit/>
      </a:bodyPr>
      <a:lstStyle>
        <a:defPPr algn="l">
          <a:lnSpc>
            <a:spcPct val="125000"/>
          </a:lnSpc>
          <a:spcAft>
            <a:spcPts val="500"/>
          </a:spcAft>
          <a:defRPr dirty="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2016</TotalTime>
  <Words>1001</Words>
  <Application>Microsoft Office PowerPoint</Application>
  <PresentationFormat>宽屏</PresentationFormat>
  <Paragraphs>154</Paragraphs>
  <Slides>16</Slides>
  <Notes>15</Notes>
  <HiddenSlides>0</HiddenSlides>
  <MMClips>0</MMClips>
  <ScaleCrop>false</ScaleCrop>
  <HeadingPairs>
    <vt:vector size="6" baseType="variant">
      <vt:variant>
        <vt:lpstr>已用的字体</vt:lpstr>
      </vt:variant>
      <vt:variant>
        <vt:i4>11</vt:i4>
      </vt:variant>
      <vt:variant>
        <vt:lpstr>主题</vt:lpstr>
      </vt:variant>
      <vt:variant>
        <vt:i4>2</vt:i4>
      </vt:variant>
      <vt:variant>
        <vt:lpstr>幻灯片标题</vt:lpstr>
      </vt:variant>
      <vt:variant>
        <vt:i4>16</vt:i4>
      </vt:variant>
    </vt:vector>
  </HeadingPairs>
  <TitlesOfParts>
    <vt:vector size="29" baseType="lpstr">
      <vt:lpstr>-apple-system</vt:lpstr>
      <vt:lpstr>等线</vt:lpstr>
      <vt:lpstr>方正粗雅宋简体</vt:lpstr>
      <vt:lpstr>方正准雅宋简体</vt:lpstr>
      <vt:lpstr>黑体</vt:lpstr>
      <vt:lpstr>微软雅黑</vt:lpstr>
      <vt:lpstr>微软雅黑 Light</vt:lpstr>
      <vt:lpstr>Arial</vt:lpstr>
      <vt:lpstr>Calibri</vt:lpstr>
      <vt:lpstr>Segoe UI</vt:lpstr>
      <vt:lpstr>Segoe UI Light</vt:lpstr>
      <vt:lpstr>Office 主题​​</vt:lpstr>
      <vt:lpstr>1_OfficePLUS</vt:lpstr>
      <vt:lpstr>PowerPoint 演示文稿</vt:lpstr>
      <vt:lpstr>PowerPoint 演示文稿</vt:lpstr>
      <vt:lpstr>PowerPoint 演示文稿</vt:lpstr>
      <vt:lpstr>01 项目介绍</vt:lpstr>
      <vt:lpstr>PowerPoint 演示文稿</vt:lpstr>
      <vt:lpstr>相机内参标定</vt:lpstr>
      <vt:lpstr>相机-激光雷达外参标定</vt:lpstr>
      <vt:lpstr>相机-激光雷达外参标定</vt:lpstr>
      <vt:lpstr>Kitti数据集点云拼接</vt:lpstr>
      <vt:lpstr>Kitti数据集动态物体去除</vt:lpstr>
      <vt:lpstr>实际录制上色拼接</vt:lpstr>
      <vt:lpstr>03 项目阶段性成果</vt:lpstr>
      <vt:lpstr>PowerPoint 演示文稿</vt:lpstr>
      <vt:lpstr>05 后续工作计划</vt:lpstr>
      <vt:lpstr>05 后续工作计划</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Lynn Fu</dc:creator>
  <cp:lastModifiedBy>叶尔扎提 阿布都努尔</cp:lastModifiedBy>
  <cp:revision>45</cp:revision>
  <dcterms:created xsi:type="dcterms:W3CDTF">2019-04-08T08:24:31Z</dcterms:created>
  <dcterms:modified xsi:type="dcterms:W3CDTF">2024-04-13T02:29:10Z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2019-04-13T09:12:31.5970499Z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c1efdefd-7163-4249-a0d1-35a0735e084a</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